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4"/>
  </p:sldMasterIdLst>
  <p:notesMasterIdLst>
    <p:notesMasterId r:id="rId17"/>
  </p:notesMasterIdLst>
  <p:handoutMasterIdLst>
    <p:handoutMasterId r:id="rId18"/>
  </p:handoutMasterIdLst>
  <p:sldIdLst>
    <p:sldId id="312" r:id="rId5"/>
    <p:sldId id="307" r:id="rId6"/>
    <p:sldId id="304" r:id="rId7"/>
    <p:sldId id="323" r:id="rId8"/>
    <p:sldId id="324" r:id="rId9"/>
    <p:sldId id="325" r:id="rId10"/>
    <p:sldId id="327" r:id="rId11"/>
    <p:sldId id="328" r:id="rId12"/>
    <p:sldId id="326" r:id="rId13"/>
    <p:sldId id="329" r:id="rId14"/>
    <p:sldId id="282" r:id="rId15"/>
    <p:sldId id="297" r:id="rId16"/>
  </p:sldIdLst>
  <p:sldSz cx="12192000" cy="6858000"/>
  <p:notesSz cx="13716000" cy="24384000"/>
  <p:defaultTextStyle>
    <a:defPPr rtl="0">
      <a:defRPr lang="de-DE"/>
    </a:defPPr>
    <a:lvl1pPr marL="0" algn="l" defTabSz="457200" rtl="0" eaLnBrk="1" latinLnBrk="0" hangingPunct="1">
      <a:defRPr lang="de-DE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lang="de-DE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lang="de-DE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lang="de-DE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lang="de-DE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lang="de-DE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lang="de-DE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lang="de-DE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lang="de-DE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orient="horz" pos="2616" userDrawn="1">
          <p15:clr>
            <a:srgbClr val="A4A3A4"/>
          </p15:clr>
        </p15:guide>
        <p15:guide id="4" orient="horz" pos="3264" userDrawn="1">
          <p15:clr>
            <a:srgbClr val="A4A3A4"/>
          </p15:clr>
        </p15:guide>
        <p15:guide id="5" pos="6912" userDrawn="1">
          <p15:clr>
            <a:srgbClr val="A4A3A4"/>
          </p15:clr>
        </p15:guide>
        <p15:guide id="6" orient="horz" userDrawn="1">
          <p15:clr>
            <a:srgbClr val="A4A3A4"/>
          </p15:clr>
        </p15:guide>
        <p15:guide id="7" orient="horz" pos="4008" userDrawn="1">
          <p15:clr>
            <a:srgbClr val="A4A3A4"/>
          </p15:clr>
        </p15:guide>
        <p15:guide id="9" orient="horz" pos="2352" userDrawn="1">
          <p15:clr>
            <a:srgbClr val="A4A3A4"/>
          </p15:clr>
        </p15:guide>
        <p15:guide id="12" pos="6696" userDrawn="1">
          <p15:clr>
            <a:srgbClr val="A4A3A4"/>
          </p15:clr>
        </p15:guide>
        <p15:guide id="15" pos="2136" userDrawn="1">
          <p15:clr>
            <a:srgbClr val="A4A3A4"/>
          </p15:clr>
        </p15:guide>
        <p15:guide id="16" pos="2760" userDrawn="1">
          <p15:clr>
            <a:srgbClr val="A4A3A4"/>
          </p15:clr>
        </p15:guide>
        <p15:guide id="17" pos="3288" userDrawn="1">
          <p15:clr>
            <a:srgbClr val="A4A3A4"/>
          </p15:clr>
        </p15:guide>
        <p15:guide id="18" pos="4032" userDrawn="1">
          <p15:clr>
            <a:srgbClr val="A4A3A4"/>
          </p15:clr>
        </p15:guide>
        <p15:guide id="19" pos="4392" userDrawn="1">
          <p15:clr>
            <a:srgbClr val="A4A3A4"/>
          </p15:clr>
        </p15:guide>
        <p15:guide id="20" pos="4944" userDrawn="1">
          <p15:clr>
            <a:srgbClr val="A4A3A4"/>
          </p15:clr>
        </p15:guide>
        <p15:guide id="21" pos="5544" userDrawn="1">
          <p15:clr>
            <a:srgbClr val="A4A3A4"/>
          </p15:clr>
        </p15:guide>
        <p15:guide id="22" pos="6072" userDrawn="1">
          <p15:clr>
            <a:srgbClr val="A4A3A4"/>
          </p15:clr>
        </p15:guide>
        <p15:guide id="23" orient="horz" pos="2448" userDrawn="1">
          <p15:clr>
            <a:srgbClr val="A4A3A4"/>
          </p15:clr>
        </p15:guide>
        <p15:guide id="25" pos="5256" userDrawn="1">
          <p15:clr>
            <a:srgbClr val="A4A3A4"/>
          </p15:clr>
        </p15:guide>
        <p15:guide id="26" pos="726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88EEC"/>
    <a:srgbClr val="AAC4E9"/>
    <a:srgbClr val="202C8F"/>
    <a:srgbClr val="FDFBF6"/>
    <a:srgbClr val="F5CDCE"/>
    <a:srgbClr val="DF8C8C"/>
    <a:srgbClr val="D4D593"/>
    <a:srgbClr val="E6F0FE"/>
    <a:srgbClr val="CDBE8A"/>
    <a:srgbClr val="FFEF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B4B98B0-60AC-42C2-AFA5-B58CD77FA1E5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80" autoAdjust="0"/>
    <p:restoredTop sz="95388" autoAdjust="0"/>
  </p:normalViewPr>
  <p:slideViewPr>
    <p:cSldViewPr snapToGrid="0" snapToObjects="1">
      <p:cViewPr varScale="1">
        <p:scale>
          <a:sx n="117" d="100"/>
          <a:sy n="117" d="100"/>
        </p:scale>
        <p:origin x="156" y="102"/>
      </p:cViewPr>
      <p:guideLst>
        <p:guide orient="horz" pos="2616"/>
        <p:guide orient="horz" pos="3264"/>
        <p:guide pos="6912"/>
        <p:guide orient="horz"/>
        <p:guide orient="horz" pos="4008"/>
        <p:guide orient="horz" pos="2352"/>
        <p:guide pos="6696"/>
        <p:guide pos="2136"/>
        <p:guide pos="2760"/>
        <p:guide pos="3288"/>
        <p:guide pos="4032"/>
        <p:guide pos="4392"/>
        <p:guide pos="4944"/>
        <p:guide pos="5544"/>
        <p:guide pos="6072"/>
        <p:guide orient="horz" pos="2448"/>
        <p:guide pos="5256"/>
        <p:guide pos="726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>
        <p:scale>
          <a:sx n="30" d="100"/>
          <a:sy n="30" d="100"/>
        </p:scale>
        <p:origin x="4368" y="53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22426ABF-A8C0-D94B-8DA4-89B3D95177F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de-DE" sz="1200"/>
            </a:lvl1pPr>
          </a:lstStyle>
          <a:p>
            <a:pPr rtl="0"/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73E1C36-C21F-0B70-27E7-5B59DAE2756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7769225" y="0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de-DE" sz="1200"/>
            </a:lvl1pPr>
          </a:lstStyle>
          <a:p>
            <a:pPr rtl="0"/>
            <a:fld id="{61F194BD-2269-4EFA-851F-443B834DD978}" type="datetimeyyyy">
              <a:rPr lang="de-DE" smtClean="0"/>
              <a:t>2025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5942066-244B-8673-5E9A-26E4265AD0B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23161625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de-DE" sz="1200"/>
            </a:lvl1pPr>
          </a:lstStyle>
          <a:p>
            <a:pPr rtl="0"/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530EE97-1F54-6631-A4BB-FD938296488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7769225" y="23161625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de-DE" sz="1200"/>
            </a:lvl1pPr>
          </a:lstStyle>
          <a:p>
            <a:pPr rtl="0"/>
            <a:fld id="{420BD0AB-C59E-4A46-83D3-F07787446BA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33783596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0866786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457200" rtl="0" eaLnBrk="1" latinLnBrk="0" hangingPunct="1">
      <a:defRPr lang="de-DE" sz="600" kern="1200">
        <a:solidFill>
          <a:schemeClr val="tx1"/>
        </a:solidFill>
        <a:latin typeface="+mn-lt"/>
        <a:ea typeface="+mn-ea"/>
        <a:cs typeface="+mn-cs"/>
      </a:defRPr>
    </a:lvl1pPr>
    <a:lvl2pPr marL="228600" algn="l" defTabSz="457200" rtl="0" eaLnBrk="1" latinLnBrk="0" hangingPunct="1">
      <a:defRPr lang="de-DE" sz="600" kern="1200">
        <a:solidFill>
          <a:schemeClr val="tx1"/>
        </a:solidFill>
        <a:latin typeface="+mn-lt"/>
        <a:ea typeface="+mn-ea"/>
        <a:cs typeface="+mn-cs"/>
      </a:defRPr>
    </a:lvl2pPr>
    <a:lvl3pPr marL="457200" algn="l" defTabSz="457200" rtl="0" eaLnBrk="1" latinLnBrk="0" hangingPunct="1">
      <a:defRPr lang="de-DE" sz="600" kern="1200">
        <a:solidFill>
          <a:schemeClr val="tx1"/>
        </a:solidFill>
        <a:latin typeface="+mn-lt"/>
        <a:ea typeface="+mn-ea"/>
        <a:cs typeface="+mn-cs"/>
      </a:defRPr>
    </a:lvl3pPr>
    <a:lvl4pPr marL="685800" algn="l" defTabSz="457200" rtl="0" eaLnBrk="1" latinLnBrk="0" hangingPunct="1">
      <a:defRPr lang="de-DE" sz="600" kern="1200">
        <a:solidFill>
          <a:schemeClr val="tx1"/>
        </a:solidFill>
        <a:latin typeface="+mn-lt"/>
        <a:ea typeface="+mn-ea"/>
        <a:cs typeface="+mn-cs"/>
      </a:defRPr>
    </a:lvl4pPr>
    <a:lvl5pPr marL="914400" algn="l" defTabSz="457200" rtl="0" eaLnBrk="1" latinLnBrk="0" hangingPunct="1">
      <a:defRPr lang="de-DE" sz="600" kern="1200">
        <a:solidFill>
          <a:schemeClr val="tx1"/>
        </a:solidFill>
        <a:latin typeface="+mn-lt"/>
        <a:ea typeface="+mn-ea"/>
        <a:cs typeface="+mn-cs"/>
      </a:defRPr>
    </a:lvl5pPr>
    <a:lvl6pPr marL="1143000" algn="l" defTabSz="457200" rtl="0" eaLnBrk="1" latinLnBrk="0" hangingPunct="1">
      <a:defRPr lang="de-DE" sz="600" kern="1200">
        <a:solidFill>
          <a:schemeClr val="tx1"/>
        </a:solidFill>
        <a:latin typeface="+mn-lt"/>
        <a:ea typeface="+mn-ea"/>
        <a:cs typeface="+mn-cs"/>
      </a:defRPr>
    </a:lvl6pPr>
    <a:lvl7pPr marL="1371600" algn="l" defTabSz="457200" rtl="0" eaLnBrk="1" latinLnBrk="0" hangingPunct="1">
      <a:defRPr lang="de-DE" sz="600" kern="1200">
        <a:solidFill>
          <a:schemeClr val="tx1"/>
        </a:solidFill>
        <a:latin typeface="+mn-lt"/>
        <a:ea typeface="+mn-ea"/>
        <a:cs typeface="+mn-cs"/>
      </a:defRPr>
    </a:lvl7pPr>
    <a:lvl8pPr marL="1600200" algn="l" defTabSz="457200" rtl="0" eaLnBrk="1" latinLnBrk="0" hangingPunct="1">
      <a:defRPr lang="de-DE" sz="600" kern="1200">
        <a:solidFill>
          <a:schemeClr val="tx1"/>
        </a:solidFill>
        <a:latin typeface="+mn-lt"/>
        <a:ea typeface="+mn-ea"/>
        <a:cs typeface="+mn-cs"/>
      </a:defRPr>
    </a:lvl8pPr>
    <a:lvl9pPr marL="1828800" algn="l" defTabSz="457200" rtl="0" eaLnBrk="1" latinLnBrk="0" hangingPunct="1">
      <a:defRPr lang="de-DE" sz="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 dirty="0"/>
              <a:t>Sehr Geehrter Herr Professor, Liebe Mitschüler,</a:t>
            </a:r>
          </a:p>
          <a:p>
            <a:pPr rtl="0"/>
            <a:r>
              <a:rPr lang="de-DE" dirty="0"/>
              <a:t>Wir von Team </a:t>
            </a:r>
            <a:r>
              <a:rPr lang="de-DE" dirty="0" err="1"/>
              <a:t>DriveSense</a:t>
            </a:r>
            <a:r>
              <a:rPr lang="de-DE" dirty="0"/>
              <a:t> freuen uns, heute den offiziellen Kickoff unseres Projekts bekanntzugeben.</a:t>
            </a:r>
            <a:br>
              <a:rPr lang="de-DE" dirty="0"/>
            </a:br>
            <a:r>
              <a:rPr lang="de-DE" dirty="0"/>
              <a:t>In unserer Präsentation werden wir Ihnen einen Einblick in unsere Zielsetzung für dieses Projekt geben sowie in das bisherige Projektmanagement.</a:t>
            </a:r>
          </a:p>
        </p:txBody>
      </p:sp>
    </p:spTree>
    <p:extLst>
      <p:ext uri="{BB962C8B-B14F-4D97-AF65-F5344CB8AC3E}">
        <p14:creationId xmlns:p14="http://schemas.microsoft.com/office/powerpoint/2010/main" val="29976548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BE02A6-B60D-A96B-12F1-B4D80C8F11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B1137953-FA38-0FF8-F058-5540E6ADDB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4A0AF189-2DE0-D994-1C2D-D525DB1A71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 rtlCol="0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836090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 rtlCol="0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193977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 rtlCol="0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313074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 rtlCol="0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949312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 rtlCol="0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877361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B68389-FEE6-4DB9-A429-90888281A8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40AC27C1-F5E4-4DEB-A01B-096E2996307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037980CE-CF6F-3D31-0BA7-41EEB22BB4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 rtlCol="0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396880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387416-BC68-78D6-57E7-EC2A1E680F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0A8E2C2E-D59D-9AF4-CB7B-F400211E23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4E729D0C-06E5-7D92-530A-E2BC708EFE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 rtlCol="0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13828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6E0C75-8FD9-4FD6-126C-B2C4D07D3B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EABE27F1-C0CF-456C-7FE3-772EFDB849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485142E0-C62C-FDF3-5306-B8A9940CBA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 rtlCol="0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652101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7C6919-689B-53BE-F63A-E995C87DCD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D6BA1889-69E6-C356-B00E-C14B803B381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63F99931-5493-6D11-F7AE-018FB9E741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 rtlCol="0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909848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FEC0BD-4227-1395-83D9-8EFEAA5E87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F36AF8B4-0A2A-2913-01DF-FDB13124F9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6D70BBC4-8F7A-72DA-99B8-E4314563FE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 rtlCol="0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320665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9B017C-D628-D80A-10CF-7B58A61CE8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C322F955-6F86-6D87-E736-F765A8A537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24B4ABC6-9277-C901-6008-5F74E58603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 rtlCol="0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743837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Abbildung 0">
            <a:extLst>
              <a:ext uri="{FF2B5EF4-FFF2-40B4-BE49-F238E27FC236}">
                <a16:creationId xmlns:a16="http://schemas.microsoft.com/office/drawing/2014/main" id="{BA5D5A72-CB6F-F8DE-E2C9-90459C8C3D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5295900" cy="6877050"/>
          </a:xfrm>
          <a:custGeom>
            <a:avLst/>
            <a:gdLst>
              <a:gd name="connsiteX0" fmla="*/ 0 w 5295900"/>
              <a:gd name="connsiteY0" fmla="*/ 0 h 6877050"/>
              <a:gd name="connsiteX1" fmla="*/ 5295900 w 5295900"/>
              <a:gd name="connsiteY1" fmla="*/ 0 h 6877050"/>
              <a:gd name="connsiteX2" fmla="*/ 5295900 w 5295900"/>
              <a:gd name="connsiteY2" fmla="*/ 6877050 h 6877050"/>
              <a:gd name="connsiteX3" fmla="*/ 0 w 5295900"/>
              <a:gd name="connsiteY3" fmla="*/ 6877050 h 687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95900" h="6877050">
                <a:moveTo>
                  <a:pt x="0" y="0"/>
                </a:moveTo>
                <a:lnTo>
                  <a:pt x="5295900" y="0"/>
                </a:lnTo>
                <a:lnTo>
                  <a:pt x="5295900" y="6877050"/>
                </a:lnTo>
                <a:lnTo>
                  <a:pt x="0" y="6877050"/>
                </a:lnTo>
                <a:close/>
              </a:path>
            </a:pathLst>
          </a:custGeom>
          <a:solidFill>
            <a:schemeClr val="accent3"/>
          </a:solidFill>
          <a:ln w="4763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sp>
        <p:nvSpPr>
          <p:cNvPr id="20" name="Freihandform: Form 19">
            <a:extLst>
              <a:ext uri="{FF2B5EF4-FFF2-40B4-BE49-F238E27FC236}">
                <a16:creationId xmlns:a16="http://schemas.microsoft.com/office/drawing/2014/main" id="{E66FD7FF-2869-7902-36B2-2B229AB9AB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500188" y="1173106"/>
            <a:ext cx="9191625" cy="5704772"/>
          </a:xfrm>
          <a:custGeom>
            <a:avLst/>
            <a:gdLst>
              <a:gd name="connsiteX0" fmla="*/ 4595813 w 9191625"/>
              <a:gd name="connsiteY0" fmla="*/ 0 h 5704772"/>
              <a:gd name="connsiteX1" fmla="*/ 9191625 w 9191625"/>
              <a:gd name="connsiteY1" fmla="*/ 4592108 h 5704772"/>
              <a:gd name="connsiteX2" fmla="*/ 9191625 w 9191625"/>
              <a:gd name="connsiteY2" fmla="*/ 5704772 h 5704772"/>
              <a:gd name="connsiteX3" fmla="*/ 0 w 9191625"/>
              <a:gd name="connsiteY3" fmla="*/ 5704772 h 5704772"/>
              <a:gd name="connsiteX4" fmla="*/ 0 w 9191625"/>
              <a:gd name="connsiteY4" fmla="*/ 4592108 h 5704772"/>
              <a:gd name="connsiteX5" fmla="*/ 4595813 w 9191625"/>
              <a:gd name="connsiteY5" fmla="*/ 0 h 5704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91625" h="5704772">
                <a:moveTo>
                  <a:pt x="4595813" y="0"/>
                </a:moveTo>
                <a:cubicBezTo>
                  <a:pt x="7133987" y="0"/>
                  <a:pt x="9191625" y="2055957"/>
                  <a:pt x="9191625" y="4592108"/>
                </a:cubicBezTo>
                <a:lnTo>
                  <a:pt x="9191625" y="5704772"/>
                </a:lnTo>
                <a:lnTo>
                  <a:pt x="0" y="5704772"/>
                </a:lnTo>
                <a:lnTo>
                  <a:pt x="0" y="4592108"/>
                </a:lnTo>
                <a:cubicBezTo>
                  <a:pt x="0" y="2055957"/>
                  <a:pt x="2057614" y="0"/>
                  <a:pt x="4595813" y="0"/>
                </a:cubicBezTo>
                <a:close/>
              </a:path>
            </a:pathLst>
          </a:custGeom>
          <a:solidFill>
            <a:schemeClr val="accent6"/>
          </a:solidFill>
          <a:ln w="476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de-DE"/>
            </a:defPPr>
          </a:lstStyle>
          <a:p>
            <a:pPr lvl="0" rtl="0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8" name="Freihandform: Form 17">
            <a:extLst>
              <a:ext uri="{FF2B5EF4-FFF2-40B4-BE49-F238E27FC236}">
                <a16:creationId xmlns:a16="http://schemas.microsoft.com/office/drawing/2014/main" id="{B1457C88-4472-81CF-02AF-4421E0A308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94429" y="0"/>
            <a:ext cx="6803142" cy="5396474"/>
          </a:xfrm>
          <a:custGeom>
            <a:avLst/>
            <a:gdLst>
              <a:gd name="connsiteX0" fmla="*/ 0 w 6803142"/>
              <a:gd name="connsiteY0" fmla="*/ 0 h 5396474"/>
              <a:gd name="connsiteX1" fmla="*/ 6803142 w 6803142"/>
              <a:gd name="connsiteY1" fmla="*/ 0 h 5396474"/>
              <a:gd name="connsiteX2" fmla="*/ 6803142 w 6803142"/>
              <a:gd name="connsiteY2" fmla="*/ 1997094 h 5396474"/>
              <a:gd name="connsiteX3" fmla="*/ 3401576 w 6803142"/>
              <a:gd name="connsiteY3" fmla="*/ 5396474 h 5396474"/>
              <a:gd name="connsiteX4" fmla="*/ 0 w 6803142"/>
              <a:gd name="connsiteY4" fmla="*/ 1997094 h 5396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3142" h="5396474">
                <a:moveTo>
                  <a:pt x="0" y="0"/>
                </a:moveTo>
                <a:lnTo>
                  <a:pt x="6803142" y="0"/>
                </a:lnTo>
                <a:lnTo>
                  <a:pt x="6803142" y="1997094"/>
                </a:lnTo>
                <a:cubicBezTo>
                  <a:pt x="6803142" y="3874511"/>
                  <a:pt x="5280228" y="5396474"/>
                  <a:pt x="3401576" y="5396474"/>
                </a:cubicBezTo>
                <a:cubicBezTo>
                  <a:pt x="1522938" y="5396474"/>
                  <a:pt x="0" y="3874511"/>
                  <a:pt x="0" y="1997094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de-DE"/>
            </a:defPPr>
          </a:lstStyle>
          <a:p>
            <a:pPr lvl="0" rtl="0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2899790" y="810227"/>
            <a:ext cx="6392421" cy="3831221"/>
          </a:xfrm>
        </p:spPr>
        <p:txBody>
          <a:bodyPr tIns="0" bIns="0" rtlCol="0" anchor="ctr" anchorCtr="0">
            <a:noAutofit/>
          </a:bodyPr>
          <a:lstStyle>
            <a:lvl1pPr algn="ctr">
              <a:lnSpc>
                <a:spcPct val="100000"/>
              </a:lnSpc>
              <a:defRPr lang="de-DE" sz="3600"/>
            </a:lvl1pPr>
          </a:lstStyle>
          <a:p>
            <a:pPr rtl="0"/>
            <a:r>
              <a:rPr lang="de-DE"/>
              <a:t>Titel durch Klicken hinzufügen</a:t>
            </a:r>
          </a:p>
        </p:txBody>
      </p:sp>
    </p:spTree>
    <p:extLst>
      <p:ext uri="{BB962C8B-B14F-4D97-AF65-F5344CB8AC3E}">
        <p14:creationId xmlns:p14="http://schemas.microsoft.com/office/powerpoint/2010/main" val="26317998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eitachse 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ihandform 11">
            <a:extLst>
              <a:ext uri="{FF2B5EF4-FFF2-40B4-BE49-F238E27FC236}">
                <a16:creationId xmlns:a16="http://schemas.microsoft.com/office/drawing/2014/main" id="{D014917C-8694-B4A4-A211-0F31F00E2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1550562" cy="2545382"/>
          </a:xfrm>
          <a:custGeom>
            <a:avLst/>
            <a:gdLst>
              <a:gd name="connsiteX0" fmla="*/ 683117 w 1550562"/>
              <a:gd name="connsiteY0" fmla="*/ 0 h 2545382"/>
              <a:gd name="connsiteX1" fmla="*/ 1550562 w 1550562"/>
              <a:gd name="connsiteY1" fmla="*/ 0 h 2545382"/>
              <a:gd name="connsiteX2" fmla="*/ 1550562 w 1550562"/>
              <a:gd name="connsiteY2" fmla="*/ 7240 h 2545382"/>
              <a:gd name="connsiteX3" fmla="*/ 221868 w 1550562"/>
              <a:gd name="connsiteY3" fmla="*/ 2418735 h 2545382"/>
              <a:gd name="connsiteX4" fmla="*/ 0 w 1550562"/>
              <a:gd name="connsiteY4" fmla="*/ 2545382 h 2545382"/>
              <a:gd name="connsiteX5" fmla="*/ 0 w 1550562"/>
              <a:gd name="connsiteY5" fmla="*/ 1500516 h 2545382"/>
              <a:gd name="connsiteX6" fmla="*/ 102557 w 1550562"/>
              <a:gd name="connsiteY6" fmla="*/ 1405503 h 2545382"/>
              <a:gd name="connsiteX7" fmla="*/ 673022 w 1550562"/>
              <a:gd name="connsiteY7" fmla="*/ 200390 h 2545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50562" h="2545382">
                <a:moveTo>
                  <a:pt x="683117" y="0"/>
                </a:moveTo>
                <a:lnTo>
                  <a:pt x="1550562" y="0"/>
                </a:lnTo>
                <a:lnTo>
                  <a:pt x="1550562" y="7240"/>
                </a:lnTo>
                <a:cubicBezTo>
                  <a:pt x="1550562" y="1022523"/>
                  <a:pt x="1020469" y="1913556"/>
                  <a:pt x="221868" y="2418735"/>
                </a:cubicBezTo>
                <a:lnTo>
                  <a:pt x="0" y="2545382"/>
                </a:lnTo>
                <a:lnTo>
                  <a:pt x="0" y="1500516"/>
                </a:lnTo>
                <a:lnTo>
                  <a:pt x="102557" y="1405503"/>
                </a:lnTo>
                <a:cubicBezTo>
                  <a:pt x="416582" y="1089274"/>
                  <a:pt x="625660" y="668089"/>
                  <a:pt x="673022" y="20039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defPPr>
              <a:defRPr lang="de-DE"/>
            </a:defPPr>
          </a:lstStyle>
          <a:p>
            <a:pPr lvl="0" rtl="0"/>
            <a:endParaRPr lang="de-DE" dirty="0"/>
          </a:p>
        </p:txBody>
      </p:sp>
      <p:sp>
        <p:nvSpPr>
          <p:cNvPr id="10" name="Freihandform 9">
            <a:extLst>
              <a:ext uri="{FF2B5EF4-FFF2-40B4-BE49-F238E27FC236}">
                <a16:creationId xmlns:a16="http://schemas.microsoft.com/office/drawing/2014/main" id="{A7DB6972-BB75-254A-BA88-C0C3E6E93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1"/>
            <a:ext cx="682740" cy="1500050"/>
          </a:xfrm>
          <a:custGeom>
            <a:avLst/>
            <a:gdLst>
              <a:gd name="connsiteX0" fmla="*/ 0 w 682740"/>
              <a:gd name="connsiteY0" fmla="*/ 0 h 1500050"/>
              <a:gd name="connsiteX1" fmla="*/ 682740 w 682740"/>
              <a:gd name="connsiteY1" fmla="*/ 0 h 1500050"/>
              <a:gd name="connsiteX2" fmla="*/ 672647 w 682740"/>
              <a:gd name="connsiteY2" fmla="*/ 200357 h 1500050"/>
              <a:gd name="connsiteX3" fmla="*/ 102290 w 682740"/>
              <a:gd name="connsiteY3" fmla="*/ 1405281 h 1500050"/>
              <a:gd name="connsiteX4" fmla="*/ 0 w 682740"/>
              <a:gd name="connsiteY4" fmla="*/ 1500050 h 15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2740" h="1500050">
                <a:moveTo>
                  <a:pt x="0" y="0"/>
                </a:moveTo>
                <a:lnTo>
                  <a:pt x="682740" y="0"/>
                </a:lnTo>
                <a:lnTo>
                  <a:pt x="672647" y="200357"/>
                </a:lnTo>
                <a:cubicBezTo>
                  <a:pt x="625294" y="667983"/>
                  <a:pt x="416256" y="1089101"/>
                  <a:pt x="102290" y="1405281"/>
                </a:cubicBezTo>
                <a:lnTo>
                  <a:pt x="0" y="150005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defPPr>
              <a:defRPr lang="de-DE"/>
            </a:defPPr>
          </a:lstStyle>
          <a:p>
            <a:pPr lvl="0" rtl="0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30" name="Bild 2">
            <a:extLst>
              <a:ext uri="{FF2B5EF4-FFF2-40B4-BE49-F238E27FC236}">
                <a16:creationId xmlns:a16="http://schemas.microsoft.com/office/drawing/2014/main" id="{790E862E-398F-571C-EC2C-3D17164DE0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70445" y="314191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1C975BF2-D657-C309-269D-B8D0062631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50563" y="1089213"/>
            <a:ext cx="9879437" cy="980844"/>
          </a:xfrm>
        </p:spPr>
        <p:txBody>
          <a:bodyPr tIns="0" bIns="0" rtlCol="0"/>
          <a:lstStyle>
            <a:lvl1pPr algn="l">
              <a:lnSpc>
                <a:spcPct val="100000"/>
              </a:lnSpc>
              <a:defRPr lang="de-DE" sz="3600">
                <a:solidFill>
                  <a:schemeClr val="accent6"/>
                </a:solidFill>
              </a:defRPr>
            </a:lvl1pPr>
          </a:lstStyle>
          <a:p>
            <a:pPr rtl="0"/>
            <a:r>
              <a:rPr lang="de-DE"/>
              <a:t>Titel durch Klicken hinzufügen</a:t>
            </a:r>
          </a:p>
        </p:txBody>
      </p:sp>
      <p:sp>
        <p:nvSpPr>
          <p:cNvPr id="4" name="Textplatzhalter 54">
            <a:extLst>
              <a:ext uri="{FF2B5EF4-FFF2-40B4-BE49-F238E27FC236}">
                <a16:creationId xmlns:a16="http://schemas.microsoft.com/office/drawing/2014/main" id="{A0AEB4DF-13C8-8171-2BDB-FD1AD542E7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50564" y="2331958"/>
            <a:ext cx="2975217" cy="3704266"/>
          </a:xfrm>
        </p:spPr>
        <p:txBody>
          <a:bodyPr lIns="91440" tIns="0" rIns="91440" bIns="0" rtlCol="0" anchor="t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lang="de-DE" sz="1800"/>
            </a:lvl1pPr>
          </a:lstStyle>
          <a:p>
            <a:pPr rtl="0"/>
            <a:r>
              <a:rPr lang="de-DE"/>
              <a:t>Untertitel durch Klicken hinzufügen</a:t>
            </a:r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42134EBA-AF32-9F8A-370F-0D3E842F0397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087154" y="2331791"/>
            <a:ext cx="6345893" cy="3721817"/>
          </a:xfrm>
        </p:spPr>
        <p:txBody>
          <a:bodyPr lIns="91440" rIns="91440" rtlCol="0">
            <a:normAutofit/>
          </a:bodyPr>
          <a:lstStyle>
            <a:lvl1pPr>
              <a:defRPr lang="de-DE" sz="1800"/>
            </a:lvl1pPr>
            <a:lvl2pPr>
              <a:defRPr lang="de-DE" sz="1800"/>
            </a:lvl2pPr>
            <a:lvl3pPr>
              <a:defRPr lang="de-DE" sz="1800"/>
            </a:lvl3pPr>
            <a:lvl4pPr>
              <a:defRPr lang="de-DE" sz="1800"/>
            </a:lvl4pPr>
            <a:lvl5pPr>
              <a:defRPr lang="de-DE" sz="1800"/>
            </a:lvl5pPr>
          </a:lstStyle>
          <a:p>
            <a:pPr lvl="0" rtl="0"/>
            <a:r>
              <a:rPr lang="de-DE"/>
              <a:t>Klicken Sie, um Text hinzuzufügen.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</a:p>
        </p:txBody>
      </p:sp>
      <p:sp>
        <p:nvSpPr>
          <p:cNvPr id="20" name="Foliennummernplatzhalter 2">
            <a:extLst>
              <a:ext uri="{FF2B5EF4-FFF2-40B4-BE49-F238E27FC236}">
                <a16:creationId xmlns:a16="http://schemas.microsoft.com/office/drawing/2014/main" id="{AE99A73D-155B-A133-9671-506F54A0559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 rtlCol="0"/>
          <a:lstStyle>
            <a:lvl1pPr>
              <a:defRPr lang="de-DE" sz="1600">
                <a:latin typeface="+mj-lt"/>
              </a:defRPr>
            </a:lvl1pPr>
          </a:lstStyle>
          <a:p>
            <a:pPr rtl="0"/>
            <a:fld id="{48F63A3B-78C7-47BE-AE5E-E10140E04643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3" name="Grafik 2" descr="Ein Bild, das Text, Schrift, Grafiken, Logo enthält.&#10;&#10;KI-generierte Inhalte können fehlerhaft sein.">
            <a:extLst>
              <a:ext uri="{FF2B5EF4-FFF2-40B4-BE49-F238E27FC236}">
                <a16:creationId xmlns:a16="http://schemas.microsoft.com/office/drawing/2014/main" id="{581560C5-E96D-652C-7797-7E72F96EEC3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85682" y="5971109"/>
            <a:ext cx="2238796" cy="738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9588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usammenfassung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rafik 28">
            <a:extLst>
              <a:ext uri="{FF2B5EF4-FFF2-40B4-BE49-F238E27FC236}">
                <a16:creationId xmlns:a16="http://schemas.microsoft.com/office/drawing/2014/main" id="{D5595DD5-43B0-252F-8BC6-6B74340C5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7193"/>
          <a:stretch/>
        </p:blipFill>
        <p:spPr>
          <a:xfrm>
            <a:off x="1" y="-1"/>
            <a:ext cx="443344" cy="6856025"/>
          </a:xfrm>
          <a:custGeom>
            <a:avLst/>
            <a:gdLst>
              <a:gd name="connsiteX0" fmla="*/ 0 w 1734410"/>
              <a:gd name="connsiteY0" fmla="*/ 0 h 4795637"/>
              <a:gd name="connsiteX1" fmla="*/ 1734410 w 1734410"/>
              <a:gd name="connsiteY1" fmla="*/ 0 h 4795637"/>
              <a:gd name="connsiteX2" fmla="*/ 1734410 w 1734410"/>
              <a:gd name="connsiteY2" fmla="*/ 4795637 h 4795637"/>
              <a:gd name="connsiteX3" fmla="*/ 0 w 1734410"/>
              <a:gd name="connsiteY3" fmla="*/ 4795637 h 4795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34410" h="4795637">
                <a:moveTo>
                  <a:pt x="0" y="0"/>
                </a:moveTo>
                <a:lnTo>
                  <a:pt x="1734410" y="0"/>
                </a:lnTo>
                <a:lnTo>
                  <a:pt x="1734410" y="4795637"/>
                </a:lnTo>
                <a:lnTo>
                  <a:pt x="0" y="4795637"/>
                </a:lnTo>
                <a:close/>
              </a:path>
            </a:pathLst>
          </a:custGeom>
        </p:spPr>
      </p:pic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550564" y="1057274"/>
            <a:ext cx="9875463" cy="999746"/>
          </a:xfrm>
        </p:spPr>
        <p:txBody>
          <a:bodyPr tIns="0" bIns="0" rtlCol="0">
            <a:noAutofit/>
          </a:bodyPr>
          <a:lstStyle>
            <a:lvl1pPr algn="l">
              <a:lnSpc>
                <a:spcPct val="100000"/>
              </a:lnSpc>
              <a:defRPr lang="de-DE" sz="3600" b="1"/>
            </a:lvl1pPr>
          </a:lstStyle>
          <a:p>
            <a:pPr rtl="0"/>
            <a:r>
              <a:rPr lang="de-DE"/>
              <a:t>Titel durch Klicken hinzufügen</a:t>
            </a:r>
          </a:p>
        </p:txBody>
      </p:sp>
      <p:sp>
        <p:nvSpPr>
          <p:cNvPr id="49" name="Freihandform 48">
            <a:extLst>
              <a:ext uri="{FF2B5EF4-FFF2-40B4-BE49-F238E27FC236}">
                <a16:creationId xmlns:a16="http://schemas.microsoft.com/office/drawing/2014/main" id="{BC3A3767-6C5E-8188-0A49-955BBACE37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-3" y="4420134"/>
            <a:ext cx="1293237" cy="2437866"/>
          </a:xfrm>
          <a:custGeom>
            <a:avLst/>
            <a:gdLst>
              <a:gd name="connsiteX0" fmla="*/ 1293237 w 1293237"/>
              <a:gd name="connsiteY0" fmla="*/ 2437866 h 2437866"/>
              <a:gd name="connsiteX1" fmla="*/ 1292465 w 1293237"/>
              <a:gd name="connsiteY1" fmla="*/ 2437373 h 2437866"/>
              <a:gd name="connsiteX2" fmla="*/ 0 w 1293237"/>
              <a:gd name="connsiteY2" fmla="*/ 0 h 2437866"/>
              <a:gd name="connsiteX3" fmla="*/ 1293237 w 1293237"/>
              <a:gd name="connsiteY3" fmla="*/ 0 h 2437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93237" h="2437866">
                <a:moveTo>
                  <a:pt x="1293237" y="2437866"/>
                </a:moveTo>
                <a:lnTo>
                  <a:pt x="1292465" y="2437373"/>
                </a:lnTo>
                <a:cubicBezTo>
                  <a:pt x="511725" y="1903845"/>
                  <a:pt x="0" y="1011184"/>
                  <a:pt x="0" y="0"/>
                </a:cubicBezTo>
                <a:lnTo>
                  <a:pt x="1293237" y="0"/>
                </a:lnTo>
                <a:close/>
              </a:path>
            </a:pathLst>
          </a:custGeom>
          <a:solidFill>
            <a:schemeClr val="accent1"/>
          </a:solidFill>
          <a:ln w="4763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sp>
        <p:nvSpPr>
          <p:cNvPr id="16" name="Inhaltsplatzhalter 3">
            <a:extLst>
              <a:ext uri="{FF2B5EF4-FFF2-40B4-BE49-F238E27FC236}">
                <a16:creationId xmlns:a16="http://schemas.microsoft.com/office/drawing/2014/main" id="{E4BD7F71-D12B-4F27-1505-FF681CF55F73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550564" y="2303028"/>
            <a:ext cx="5829147" cy="3961593"/>
          </a:xfrm>
        </p:spPr>
        <p:txBody>
          <a:bodyPr lIns="91440" tIns="0" rIns="91440" bIns="0" rtlCol="0">
            <a:normAutofit/>
          </a:bodyPr>
          <a:lstStyle>
            <a:lvl1pPr>
              <a:spcBef>
                <a:spcPts val="1000"/>
              </a:spcBef>
              <a:defRPr lang="de-DE" sz="1800"/>
            </a:lvl1pPr>
            <a:lvl2pPr>
              <a:spcBef>
                <a:spcPts val="1000"/>
              </a:spcBef>
              <a:defRPr lang="de-DE" sz="1800"/>
            </a:lvl2pPr>
            <a:lvl3pPr>
              <a:spcBef>
                <a:spcPts val="1000"/>
              </a:spcBef>
              <a:defRPr lang="de-DE" sz="1800"/>
            </a:lvl3pPr>
            <a:lvl4pPr>
              <a:spcBef>
                <a:spcPts val="1000"/>
              </a:spcBef>
              <a:defRPr lang="de-DE" sz="1800"/>
            </a:lvl4pPr>
            <a:lvl5pPr>
              <a:spcBef>
                <a:spcPts val="1000"/>
              </a:spcBef>
              <a:defRPr lang="de-DE" sz="1800"/>
            </a:lvl5pPr>
          </a:lstStyle>
          <a:p>
            <a:pPr lvl="0" rtl="0"/>
            <a:r>
              <a:rPr lang="de-DE"/>
              <a:t>Klicken Sie, um Text hinzuzufügen.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</a:p>
        </p:txBody>
      </p:sp>
      <p:sp>
        <p:nvSpPr>
          <p:cNvPr id="18" name="Inhaltsplatzhalter 3">
            <a:extLst>
              <a:ext uri="{FF2B5EF4-FFF2-40B4-BE49-F238E27FC236}">
                <a16:creationId xmlns:a16="http://schemas.microsoft.com/office/drawing/2014/main" id="{FB87C65D-4EF3-18C8-18A8-477F87A37E51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7940842" y="2303028"/>
            <a:ext cx="3485184" cy="3961593"/>
          </a:xfrm>
        </p:spPr>
        <p:txBody>
          <a:bodyPr lIns="91440" tIns="0" rIns="91440" bIns="0" rtlCol="0">
            <a:normAutofit/>
          </a:bodyPr>
          <a:lstStyle>
            <a:lvl1pPr>
              <a:spcBef>
                <a:spcPts val="1000"/>
              </a:spcBef>
              <a:defRPr lang="de-DE" sz="1800"/>
            </a:lvl1pPr>
            <a:lvl2pPr>
              <a:spcBef>
                <a:spcPts val="1000"/>
              </a:spcBef>
              <a:defRPr lang="de-DE" sz="1800"/>
            </a:lvl2pPr>
            <a:lvl3pPr>
              <a:spcBef>
                <a:spcPts val="1000"/>
              </a:spcBef>
              <a:defRPr lang="de-DE" sz="1800"/>
            </a:lvl3pPr>
            <a:lvl4pPr>
              <a:spcBef>
                <a:spcPts val="1000"/>
              </a:spcBef>
              <a:defRPr lang="de-DE" sz="1800"/>
            </a:lvl4pPr>
            <a:lvl5pPr>
              <a:spcBef>
                <a:spcPts val="1000"/>
              </a:spcBef>
              <a:defRPr lang="de-DE" sz="1800"/>
            </a:lvl5pPr>
          </a:lstStyle>
          <a:p>
            <a:pPr lvl="0" rtl="0"/>
            <a:r>
              <a:rPr lang="de-DE"/>
              <a:t>Klicken Sie, um Text hinzuzufügen.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</a:p>
        </p:txBody>
      </p:sp>
      <p:sp>
        <p:nvSpPr>
          <p:cNvPr id="27" name="Foliennummernplatzhalter 2">
            <a:extLst>
              <a:ext uri="{FF2B5EF4-FFF2-40B4-BE49-F238E27FC236}">
                <a16:creationId xmlns:a16="http://schemas.microsoft.com/office/drawing/2014/main" id="{AEFFA34C-885D-E995-D8F9-B4ACFBF3110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 rtlCol="0"/>
          <a:lstStyle>
            <a:lvl1pPr>
              <a:defRPr lang="de-DE" sz="1600">
                <a:latin typeface="+mj-lt"/>
              </a:defRPr>
            </a:lvl1pPr>
          </a:lstStyle>
          <a:p>
            <a:pPr rtl="0"/>
            <a:fld id="{48F63A3B-78C7-47BE-AE5E-E10140E04643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43" name="Grafik 42">
            <a:extLst>
              <a:ext uri="{FF2B5EF4-FFF2-40B4-BE49-F238E27FC236}">
                <a16:creationId xmlns:a16="http://schemas.microsoft.com/office/drawing/2014/main" id="{C6639AD7-128F-B39D-B45F-0F22A2C6D6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7193"/>
          <a:stretch/>
        </p:blipFill>
        <p:spPr>
          <a:xfrm rot="5400000">
            <a:off x="6072641" y="-5676015"/>
            <a:ext cx="443344" cy="11795374"/>
          </a:xfrm>
          <a:custGeom>
            <a:avLst/>
            <a:gdLst>
              <a:gd name="connsiteX0" fmla="*/ 0 w 1734410"/>
              <a:gd name="connsiteY0" fmla="*/ 0 h 4795637"/>
              <a:gd name="connsiteX1" fmla="*/ 1734410 w 1734410"/>
              <a:gd name="connsiteY1" fmla="*/ 0 h 4795637"/>
              <a:gd name="connsiteX2" fmla="*/ 1734410 w 1734410"/>
              <a:gd name="connsiteY2" fmla="*/ 4795637 h 4795637"/>
              <a:gd name="connsiteX3" fmla="*/ 0 w 1734410"/>
              <a:gd name="connsiteY3" fmla="*/ 4795637 h 4795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34410" h="4795637">
                <a:moveTo>
                  <a:pt x="0" y="0"/>
                </a:moveTo>
                <a:lnTo>
                  <a:pt x="1734410" y="0"/>
                </a:lnTo>
                <a:lnTo>
                  <a:pt x="1734410" y="4795637"/>
                </a:lnTo>
                <a:lnTo>
                  <a:pt x="0" y="4795637"/>
                </a:lnTo>
                <a:close/>
              </a:path>
            </a:pathLst>
          </a:custGeom>
        </p:spPr>
      </p:pic>
      <p:pic>
        <p:nvPicPr>
          <p:cNvPr id="54" name="Grafik 53">
            <a:extLst>
              <a:ext uri="{FF2B5EF4-FFF2-40B4-BE49-F238E27FC236}">
                <a16:creationId xmlns:a16="http://schemas.microsoft.com/office/drawing/2014/main" id="{48479A23-C29C-C711-510C-05B69B8822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1443" r="10857"/>
          <a:stretch/>
        </p:blipFill>
        <p:spPr>
          <a:xfrm rot="16200000">
            <a:off x="-6447" y="6444"/>
            <a:ext cx="1961253" cy="1948364"/>
          </a:xfrm>
          <a:custGeom>
            <a:avLst/>
            <a:gdLst>
              <a:gd name="connsiteX0" fmla="*/ 1961253 w 1961253"/>
              <a:gd name="connsiteY0" fmla="*/ 0 h 1948364"/>
              <a:gd name="connsiteX1" fmla="*/ 1961253 w 1961253"/>
              <a:gd name="connsiteY1" fmla="*/ 1948364 h 1948364"/>
              <a:gd name="connsiteX2" fmla="*/ 0 w 1961253"/>
              <a:gd name="connsiteY2" fmla="*/ 1948364 h 1948364"/>
              <a:gd name="connsiteX3" fmla="*/ 0 w 1961253"/>
              <a:gd name="connsiteY3" fmla="*/ 0 h 1948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1253" h="1948364">
                <a:moveTo>
                  <a:pt x="1961253" y="0"/>
                </a:moveTo>
                <a:lnTo>
                  <a:pt x="1961253" y="1948364"/>
                </a:lnTo>
                <a:lnTo>
                  <a:pt x="0" y="1948364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7" name="Bild 2">
            <a:extLst>
              <a:ext uri="{FF2B5EF4-FFF2-40B4-BE49-F238E27FC236}">
                <a16:creationId xmlns:a16="http://schemas.microsoft.com/office/drawing/2014/main" id="{F3DC42FA-4B8F-2EFC-CAB4-1CCAB93BEB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96626" y="4929577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pic>
        <p:nvPicPr>
          <p:cNvPr id="5" name="Grafik 4" descr="Ein Bild, das Text, Schrift, Grafiken, Logo enthält.&#10;&#10;KI-generierte Inhalte können fehlerhaft sein.">
            <a:extLst>
              <a:ext uri="{FF2B5EF4-FFF2-40B4-BE49-F238E27FC236}">
                <a16:creationId xmlns:a16="http://schemas.microsoft.com/office/drawing/2014/main" id="{E7C41091-8B52-6C57-3170-47BA143542D9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9885682" y="5971109"/>
            <a:ext cx="2238796" cy="738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6507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eitachs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hteck 32">
            <a:extLst>
              <a:ext uri="{FF2B5EF4-FFF2-40B4-BE49-F238E27FC236}">
                <a16:creationId xmlns:a16="http://schemas.microsoft.com/office/drawing/2014/main" id="{376CF4B8-1811-BD21-43A7-560AC4724F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0"/>
            <a:ext cx="12216063" cy="346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de-DE"/>
            </a:defPPr>
          </a:lstStyle>
          <a:p>
            <a:pPr algn="ctr" rtl="0"/>
            <a:endParaRPr lang="de-DE" sz="450" dirty="0"/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30B7B4F0-D3BC-63DF-6429-F771BE5A3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420493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</a:lstStyle>
          <a:p>
            <a:pPr algn="ctr" rtl="0"/>
            <a:endParaRPr lang="de-DE" sz="160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65C6DDD-D2BB-0153-0F53-9F7C17BDFD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1057274"/>
            <a:ext cx="10511627" cy="1012785"/>
          </a:xfrm>
        </p:spPr>
        <p:txBody>
          <a:bodyPr tIns="0" bIns="0" rtlCol="0"/>
          <a:lstStyle>
            <a:lvl1pPr algn="ctr">
              <a:lnSpc>
                <a:spcPct val="100000"/>
              </a:lnSpc>
              <a:defRPr lang="de-DE" sz="3600">
                <a:solidFill>
                  <a:schemeClr val="accent6"/>
                </a:solidFill>
              </a:defRPr>
            </a:lvl1pPr>
          </a:lstStyle>
          <a:p>
            <a:pPr rtl="0"/>
            <a:r>
              <a:rPr lang="de-DE"/>
              <a:t>Titel durch Klicken hinzufügen</a:t>
            </a:r>
          </a:p>
        </p:txBody>
      </p:sp>
      <p:sp>
        <p:nvSpPr>
          <p:cNvPr id="14" name="Inhaltsplatzhalter 5">
            <a:extLst>
              <a:ext uri="{FF2B5EF4-FFF2-40B4-BE49-F238E27FC236}">
                <a16:creationId xmlns:a16="http://schemas.microsoft.com/office/drawing/2014/main" id="{4D6DED8E-165F-59D7-F01C-4EF0446E5FC0}"/>
              </a:ext>
            </a:extLst>
          </p:cNvPr>
          <p:cNvSpPr>
            <a:spLocks noGrp="1"/>
          </p:cNvSpPr>
          <p:nvPr userDrawn="1">
            <p:ph sz="quarter" idx="4" hasCustomPrompt="1"/>
          </p:nvPr>
        </p:nvSpPr>
        <p:spPr>
          <a:xfrm>
            <a:off x="914400" y="2316067"/>
            <a:ext cx="10511627" cy="3948557"/>
          </a:xfrm>
        </p:spPr>
        <p:txBody>
          <a:bodyPr lIns="91440" tIns="91440" rIns="91440" bIns="91440" rtlCol="0">
            <a:normAutofit/>
          </a:bodyPr>
          <a:lstStyle>
            <a:lvl1pPr>
              <a:spcBef>
                <a:spcPts val="1000"/>
              </a:spcBef>
              <a:defRPr lang="de-DE" sz="1800"/>
            </a:lvl1pPr>
            <a:lvl2pPr>
              <a:spcBef>
                <a:spcPts val="1000"/>
              </a:spcBef>
              <a:defRPr lang="de-DE" sz="1800"/>
            </a:lvl2pPr>
            <a:lvl3pPr>
              <a:spcBef>
                <a:spcPts val="1000"/>
              </a:spcBef>
              <a:defRPr lang="de-DE" sz="1800"/>
            </a:lvl3pPr>
            <a:lvl4pPr>
              <a:spcBef>
                <a:spcPts val="1000"/>
              </a:spcBef>
              <a:defRPr lang="de-DE" sz="1800"/>
            </a:lvl4pPr>
            <a:lvl5pPr>
              <a:spcBef>
                <a:spcPts val="1000"/>
              </a:spcBef>
              <a:defRPr lang="de-DE" sz="1800"/>
            </a:lvl5pPr>
          </a:lstStyle>
          <a:p>
            <a:pPr lvl="0" rtl="0"/>
            <a:r>
              <a:rPr lang="de-DE"/>
              <a:t>Klicken Sie, um Text hinzuzufügen.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</a:p>
        </p:txBody>
      </p:sp>
      <p:sp>
        <p:nvSpPr>
          <p:cNvPr id="16" name="Foliennummernplatzhalter 2">
            <a:extLst>
              <a:ext uri="{FF2B5EF4-FFF2-40B4-BE49-F238E27FC236}">
                <a16:creationId xmlns:a16="http://schemas.microsoft.com/office/drawing/2014/main" id="{2933FDAB-13EE-5F9F-5DFC-A5A60BC6362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 rtlCol="0"/>
          <a:lstStyle>
            <a:lvl1pPr>
              <a:defRPr lang="de-DE" sz="1600">
                <a:latin typeface="+mj-lt"/>
              </a:defRPr>
            </a:lvl1pPr>
          </a:lstStyle>
          <a:p>
            <a:pPr rtl="0"/>
            <a:fld id="{48F63A3B-78C7-47BE-AE5E-E10140E04643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3" name="Grafik 2" descr="Ein Bild, das Text, Schrift, Grafiken, Logo enthält.&#10;&#10;KI-generierte Inhalte können fehlerhaft sein.">
            <a:extLst>
              <a:ext uri="{FF2B5EF4-FFF2-40B4-BE49-F238E27FC236}">
                <a16:creationId xmlns:a16="http://schemas.microsoft.com/office/drawing/2014/main" id="{6E71F870-1F9B-900B-36BA-C9DF2C42C06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85682" y="5971109"/>
            <a:ext cx="2238796" cy="738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5081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lussbemerkung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ihandform: Form 12">
            <a:extLst>
              <a:ext uri="{FF2B5EF4-FFF2-40B4-BE49-F238E27FC236}">
                <a16:creationId xmlns:a16="http://schemas.microsoft.com/office/drawing/2014/main" id="{AEF1F750-031C-BDB7-BD7B-9CBE17406F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948738" cy="6858000"/>
          </a:xfrm>
          <a:custGeom>
            <a:avLst/>
            <a:gdLst>
              <a:gd name="connsiteX0" fmla="*/ 0 w 8948738"/>
              <a:gd name="connsiteY0" fmla="*/ 0 h 6858000"/>
              <a:gd name="connsiteX1" fmla="*/ 5932941 w 8948738"/>
              <a:gd name="connsiteY1" fmla="*/ 0 h 6858000"/>
              <a:gd name="connsiteX2" fmla="*/ 6047310 w 8948738"/>
              <a:gd name="connsiteY2" fmla="*/ 14613 h 6858000"/>
              <a:gd name="connsiteX3" fmla="*/ 8948738 w 8948738"/>
              <a:gd name="connsiteY3" fmla="*/ 3416480 h 6858000"/>
              <a:gd name="connsiteX4" fmla="*/ 5702202 w 8948738"/>
              <a:gd name="connsiteY4" fmla="*/ 6853523 h 6858000"/>
              <a:gd name="connsiteX5" fmla="*/ 5526113 w 8948738"/>
              <a:gd name="connsiteY5" fmla="*/ 6858000 h 6858000"/>
              <a:gd name="connsiteX6" fmla="*/ 0 w 8948738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948738" h="6858000">
                <a:moveTo>
                  <a:pt x="0" y="0"/>
                </a:moveTo>
                <a:lnTo>
                  <a:pt x="5932941" y="0"/>
                </a:lnTo>
                <a:lnTo>
                  <a:pt x="6047310" y="14613"/>
                </a:lnTo>
                <a:cubicBezTo>
                  <a:pt x="7690210" y="267026"/>
                  <a:pt x="8948738" y="1693971"/>
                  <a:pt x="8948738" y="3416480"/>
                </a:cubicBezTo>
                <a:cubicBezTo>
                  <a:pt x="8948738" y="5257788"/>
                  <a:pt x="7510634" y="6761349"/>
                  <a:pt x="5702202" y="6853523"/>
                </a:cubicBezTo>
                <a:lnTo>
                  <a:pt x="552611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 w="476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de-DE"/>
            </a:defPPr>
          </a:lstStyle>
          <a:p>
            <a:pPr lvl="0" rtl="0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9" name="Freihandform: Form 18">
            <a:extLst>
              <a:ext uri="{FF2B5EF4-FFF2-40B4-BE49-F238E27FC236}">
                <a16:creationId xmlns:a16="http://schemas.microsoft.com/office/drawing/2014/main" id="{FEB515B5-2D9F-58E1-6E3C-CCBF105D89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527501" y="0"/>
            <a:ext cx="4671276" cy="6857999"/>
          </a:xfrm>
          <a:custGeom>
            <a:avLst/>
            <a:gdLst>
              <a:gd name="connsiteX0" fmla="*/ 3416476 w 4653374"/>
              <a:gd name="connsiteY0" fmla="*/ 0 h 6831717"/>
              <a:gd name="connsiteX1" fmla="*/ 4653374 w 4653374"/>
              <a:gd name="connsiteY1" fmla="*/ 0 h 6831717"/>
              <a:gd name="connsiteX2" fmla="*/ 4653374 w 4653374"/>
              <a:gd name="connsiteY2" fmla="*/ 6831717 h 6831717"/>
              <a:gd name="connsiteX3" fmla="*/ 3416476 w 4653374"/>
              <a:gd name="connsiteY3" fmla="*/ 6831717 h 6831717"/>
              <a:gd name="connsiteX4" fmla="*/ 0 w 4653374"/>
              <a:gd name="connsiteY4" fmla="*/ 3415863 h 6831717"/>
              <a:gd name="connsiteX5" fmla="*/ 3416476 w 4653374"/>
              <a:gd name="connsiteY5" fmla="*/ 0 h 683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53374" h="6831717">
                <a:moveTo>
                  <a:pt x="3416476" y="0"/>
                </a:moveTo>
                <a:lnTo>
                  <a:pt x="4653374" y="0"/>
                </a:lnTo>
                <a:lnTo>
                  <a:pt x="4653374" y="6831717"/>
                </a:lnTo>
                <a:lnTo>
                  <a:pt x="3416476" y="6831717"/>
                </a:lnTo>
                <a:cubicBezTo>
                  <a:pt x="1529612" y="6831717"/>
                  <a:pt x="0" y="5302406"/>
                  <a:pt x="0" y="3415863"/>
                </a:cubicBezTo>
                <a:cubicBezTo>
                  <a:pt x="0" y="1529335"/>
                  <a:pt x="1529607" y="0"/>
                  <a:pt x="3416476" y="0"/>
                </a:cubicBezTo>
                <a:close/>
              </a:path>
            </a:pathLst>
          </a:custGeom>
          <a:solidFill>
            <a:schemeClr val="accent1"/>
          </a:solidFill>
          <a:ln w="4777" cap="flat">
            <a:noFill/>
            <a:prstDash val="solid"/>
            <a:miter/>
          </a:ln>
        </p:spPr>
        <p:txBody>
          <a:bodyPr rtlCol="0" anchor="ctr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pic>
        <p:nvPicPr>
          <p:cNvPr id="9" name="Bild 2">
            <a:extLst>
              <a:ext uri="{FF2B5EF4-FFF2-40B4-BE49-F238E27FC236}">
                <a16:creationId xmlns:a16="http://schemas.microsoft.com/office/drawing/2014/main" id="{5CCFEDF9-5B69-87BA-8A33-35033DA401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766586" y="0"/>
            <a:ext cx="3432191" cy="3432191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914401" y="849782"/>
            <a:ext cx="5715000" cy="2727709"/>
          </a:xfrm>
        </p:spPr>
        <p:txBody>
          <a:bodyPr tIns="0" bIns="0" rtlCol="0" anchor="b" anchorCtr="0">
            <a:noAutofit/>
          </a:bodyPr>
          <a:lstStyle>
            <a:lvl1pPr algn="l">
              <a:lnSpc>
                <a:spcPct val="100000"/>
              </a:lnSpc>
              <a:defRPr lang="de-DE" sz="3600"/>
            </a:lvl1pPr>
          </a:lstStyle>
          <a:p>
            <a:pPr rtl="0"/>
            <a:r>
              <a:rPr lang="de-DE"/>
              <a:t>Titel durch Klicken hinzufügen</a:t>
            </a:r>
          </a:p>
        </p:txBody>
      </p:sp>
      <p:sp>
        <p:nvSpPr>
          <p:cNvPr id="6" name="Untertitel 2">
            <a:extLst>
              <a:ext uri="{FF2B5EF4-FFF2-40B4-BE49-F238E27FC236}">
                <a16:creationId xmlns:a16="http://schemas.microsoft.com/office/drawing/2014/main" id="{86F10CB4-CF79-A942-DA9C-04CBB7C89DC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14401" y="3813606"/>
            <a:ext cx="5715000" cy="2234642"/>
          </a:xfrm>
        </p:spPr>
        <p:txBody>
          <a:bodyPr lIns="91440" tIns="0" rIns="91440" bIns="0" rtlCol="0" anchor="t" anchorCtr="0">
            <a:normAutofit/>
          </a:bodyPr>
          <a:lstStyle>
            <a:lvl1pPr marL="0" indent="0" algn="l">
              <a:spcBef>
                <a:spcPts val="576"/>
              </a:spcBef>
              <a:buNone/>
              <a:defRPr lang="de-DE" sz="2400"/>
            </a:lvl1pPr>
            <a:lvl2pPr marL="457200" indent="0" algn="ctr">
              <a:buNone/>
              <a:defRPr lang="de-DE" sz="2000"/>
            </a:lvl2pPr>
            <a:lvl3pPr marL="914400" indent="0" algn="ctr">
              <a:buNone/>
              <a:defRPr lang="de-DE" sz="1800"/>
            </a:lvl3pPr>
            <a:lvl4pPr marL="1371600" indent="0" algn="ctr">
              <a:buNone/>
              <a:defRPr lang="de-DE" sz="1600"/>
            </a:lvl4pPr>
            <a:lvl5pPr marL="1828800" indent="0" algn="ctr">
              <a:buNone/>
              <a:defRPr lang="de-DE" sz="1600"/>
            </a:lvl5pPr>
            <a:lvl6pPr marL="2286000" indent="0" algn="ctr">
              <a:buNone/>
              <a:defRPr lang="de-DE" sz="1600"/>
            </a:lvl6pPr>
            <a:lvl7pPr marL="2743200" indent="0" algn="ctr">
              <a:buNone/>
              <a:defRPr lang="de-DE" sz="1600"/>
            </a:lvl7pPr>
            <a:lvl8pPr marL="3200400" indent="0" algn="ctr">
              <a:buNone/>
              <a:defRPr lang="de-DE" sz="1600"/>
            </a:lvl8pPr>
            <a:lvl9pPr marL="3657600" indent="0" algn="ctr">
              <a:buNone/>
              <a:defRPr lang="de-DE" sz="1600"/>
            </a:lvl9pPr>
          </a:lstStyle>
          <a:p>
            <a:pPr rtl="0"/>
            <a:r>
              <a:rPr lang="de-DE"/>
              <a:t>Untertitel durch Klicken hinzufügen</a:t>
            </a:r>
          </a:p>
        </p:txBody>
      </p:sp>
      <p:pic>
        <p:nvPicPr>
          <p:cNvPr id="3" name="Grafik 2" descr="Ein Bild, das Text, Schrift, Grafiken, Logo enthält.&#10;&#10;KI-generierte Inhalte können fehlerhaft sein.">
            <a:extLst>
              <a:ext uri="{FF2B5EF4-FFF2-40B4-BE49-F238E27FC236}">
                <a16:creationId xmlns:a16="http://schemas.microsoft.com/office/drawing/2014/main" id="{A75B1080-5F71-FD7F-6C65-7E347CCA611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885682" y="5971109"/>
            <a:ext cx="2238796" cy="738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8988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ihandform: Form 6">
            <a:extLst>
              <a:ext uri="{FF2B5EF4-FFF2-40B4-BE49-F238E27FC236}">
                <a16:creationId xmlns:a16="http://schemas.microsoft.com/office/drawing/2014/main" id="{2C6B5F91-ABF5-D0B6-E43F-40CEDC3A6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de-DE"/>
            </a:defPPr>
          </a:lstStyle>
          <a:p>
            <a:pPr lvl="0" rtl="0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9" name="Freihandform: Form 8">
            <a:extLst>
              <a:ext uri="{FF2B5EF4-FFF2-40B4-BE49-F238E27FC236}">
                <a16:creationId xmlns:a16="http://schemas.microsoft.com/office/drawing/2014/main" id="{A52D64F1-27B6-A1E5-4F44-A6029FAB30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de-DE"/>
            </a:defPPr>
          </a:lstStyle>
          <a:p>
            <a:pPr lvl="0" rtl="0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 rtlCol="0" anchor="ctr" anchorCtr="0"/>
          <a:lstStyle>
            <a:defPPr>
              <a:defRPr lang="de-DE"/>
            </a:defPPr>
          </a:lstStyle>
          <a:p>
            <a:pPr rtl="0"/>
            <a:r>
              <a:rPr lang="de-DE"/>
              <a:t>Titel durch Klicken hinzufügen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lang="de-DE">
                <a:latin typeface="+mn-lt"/>
              </a:defRPr>
            </a:lvl1pPr>
          </a:lstStyle>
          <a:p>
            <a:pPr rtl="0"/>
            <a:fld id="{48F63A3B-78C7-47BE-AE5E-E10140E04643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3" name="Grafik 2" descr="Ein Bild, das Text, Schrift, Grafiken, Logo enthält.&#10;&#10;KI-generierte Inhalte können fehlerhaft sein.">
            <a:extLst>
              <a:ext uri="{FF2B5EF4-FFF2-40B4-BE49-F238E27FC236}">
                <a16:creationId xmlns:a16="http://schemas.microsoft.com/office/drawing/2014/main" id="{4D1D3423-DBC5-2EBE-474C-426E356C297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85682" y="5971109"/>
            <a:ext cx="2238796" cy="738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8684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ihandform: Form 5">
            <a:extLst>
              <a:ext uri="{FF2B5EF4-FFF2-40B4-BE49-F238E27FC236}">
                <a16:creationId xmlns:a16="http://schemas.microsoft.com/office/drawing/2014/main" id="{A626DE4B-D4E5-B36A-89FA-7C0E87AFC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de-DE"/>
            </a:defPPr>
          </a:lstStyle>
          <a:p>
            <a:pPr lvl="0" rtl="0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8" name="Freihandform: Form 7">
            <a:extLst>
              <a:ext uri="{FF2B5EF4-FFF2-40B4-BE49-F238E27FC236}">
                <a16:creationId xmlns:a16="http://schemas.microsoft.com/office/drawing/2014/main" id="{95243571-BE64-3777-F992-88FC43A605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de-DE"/>
            </a:defPPr>
          </a:lstStyle>
          <a:p>
            <a:pPr lvl="0" rtl="0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lang="de-DE">
                <a:latin typeface="+mn-lt"/>
              </a:defRPr>
            </a:lvl1pPr>
          </a:lstStyle>
          <a:p>
            <a:pPr rtl="0"/>
            <a:fld id="{48F63A3B-78C7-47BE-AE5E-E10140E04643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2" name="Grafik 1" descr="Ein Bild, das Text, Schrift, Grafiken, Logo enthält.&#10;&#10;KI-generierte Inhalte können fehlerhaft sein.">
            <a:extLst>
              <a:ext uri="{FF2B5EF4-FFF2-40B4-BE49-F238E27FC236}">
                <a16:creationId xmlns:a16="http://schemas.microsoft.com/office/drawing/2014/main" id="{D6AC1E20-0A1D-46AE-38D7-2320BB282D1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85682" y="5971109"/>
            <a:ext cx="2238796" cy="738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1828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ihandform: Form 10">
            <a:extLst>
              <a:ext uri="{FF2B5EF4-FFF2-40B4-BE49-F238E27FC236}">
                <a16:creationId xmlns:a16="http://schemas.microsoft.com/office/drawing/2014/main" id="{ADFAE2CB-0EAD-E788-FCB7-FB12F6939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de-DE"/>
            </a:defPPr>
          </a:lstStyle>
          <a:p>
            <a:pPr lvl="0" rtl="0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758952" y="758952"/>
            <a:ext cx="3932237" cy="1524662"/>
          </a:xfrm>
        </p:spPr>
        <p:txBody>
          <a:bodyPr rtlCol="0" anchor="b"/>
          <a:lstStyle>
            <a:lvl1pPr>
              <a:lnSpc>
                <a:spcPct val="100000"/>
              </a:lnSpc>
              <a:defRPr lang="de-DE" sz="3200"/>
            </a:lvl1pPr>
          </a:lstStyle>
          <a:p>
            <a:pPr rtl="0"/>
            <a:r>
              <a:rPr lang="de-DE"/>
              <a:t>Titel durch Klicken hinzufügen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lang="de-DE">
                <a:latin typeface="+mn-lt"/>
              </a:defRPr>
            </a:lvl1pPr>
          </a:lstStyle>
          <a:p>
            <a:pPr rtl="0"/>
            <a:fld id="{48F63A3B-78C7-47BE-AE5E-E10140E04643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 hasCustomPrompt="1"/>
          </p:nvPr>
        </p:nvSpPr>
        <p:spPr>
          <a:xfrm>
            <a:off x="758952" y="2286000"/>
            <a:ext cx="3932237" cy="3567086"/>
          </a:xfrm>
        </p:spPr>
        <p:txBody>
          <a:bodyPr rtlCol="0"/>
          <a:lstStyle>
            <a:lvl1pPr marL="0" indent="0">
              <a:buNone/>
              <a:defRPr lang="de-DE" sz="1600"/>
            </a:lvl1pPr>
            <a:lvl2pPr marL="457200" indent="0">
              <a:buNone/>
              <a:defRPr lang="de-DE" sz="1400"/>
            </a:lvl2pPr>
            <a:lvl3pPr marL="914400" indent="0">
              <a:buNone/>
              <a:defRPr lang="de-DE" sz="1200"/>
            </a:lvl3pPr>
            <a:lvl4pPr marL="1371600" indent="0">
              <a:buNone/>
              <a:defRPr lang="de-DE" sz="1000"/>
            </a:lvl4pPr>
            <a:lvl5pPr marL="1828800" indent="0">
              <a:buNone/>
              <a:defRPr lang="de-DE" sz="1000"/>
            </a:lvl5pPr>
            <a:lvl6pPr marL="2286000" indent="0">
              <a:buNone/>
              <a:defRPr lang="de-DE" sz="1000"/>
            </a:lvl6pPr>
            <a:lvl7pPr marL="2743200" indent="0">
              <a:buNone/>
              <a:defRPr lang="de-DE" sz="1000"/>
            </a:lvl7pPr>
            <a:lvl8pPr marL="3200400" indent="0">
              <a:buNone/>
              <a:defRPr lang="de-DE" sz="1000"/>
            </a:lvl8pPr>
            <a:lvl9pPr marL="3657600" indent="0">
              <a:buNone/>
              <a:defRPr lang="de-DE" sz="1000"/>
            </a:lvl9pPr>
          </a:lstStyle>
          <a:p>
            <a:pPr lvl="0" rtl="0"/>
            <a:r>
              <a:rPr lang="de-DE"/>
              <a:t>Klicken Sie, um Text hinzuzufügen.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5183187" y="741459"/>
            <a:ext cx="6242839" cy="5119592"/>
          </a:xfrm>
        </p:spPr>
        <p:txBody>
          <a:bodyPr rtlCol="0"/>
          <a:lstStyle>
            <a:lvl1pPr>
              <a:defRPr lang="de-DE" sz="3200"/>
            </a:lvl1pPr>
            <a:lvl2pPr>
              <a:defRPr lang="de-DE" sz="2800"/>
            </a:lvl2pPr>
            <a:lvl3pPr>
              <a:defRPr lang="de-DE" sz="2400"/>
            </a:lvl3pPr>
            <a:lvl4pPr>
              <a:defRPr lang="de-DE" sz="2000"/>
            </a:lvl4pPr>
            <a:lvl5pPr>
              <a:defRPr lang="de-DE" sz="2000"/>
            </a:lvl5pPr>
            <a:lvl6pPr>
              <a:defRPr lang="de-DE" sz="2000"/>
            </a:lvl6pPr>
            <a:lvl7pPr>
              <a:defRPr lang="de-DE" sz="2000"/>
            </a:lvl7pPr>
            <a:lvl8pPr>
              <a:defRPr lang="de-DE" sz="2000"/>
            </a:lvl8pPr>
            <a:lvl9pPr>
              <a:defRPr lang="de-DE" sz="2000"/>
            </a:lvl9pPr>
          </a:lstStyle>
          <a:p>
            <a:pPr lvl="0" rtl="0"/>
            <a:r>
              <a:rPr lang="de-DE"/>
              <a:t>Klicken Sie, um Text hinzuzufügen.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</a:p>
        </p:txBody>
      </p:sp>
      <p:pic>
        <p:nvPicPr>
          <p:cNvPr id="5" name="Grafik 4" descr="Ein Bild, das Text, Schrift, Grafiken, Logo enthält.&#10;&#10;KI-generierte Inhalte können fehlerhaft sein.">
            <a:extLst>
              <a:ext uri="{FF2B5EF4-FFF2-40B4-BE49-F238E27FC236}">
                <a16:creationId xmlns:a16="http://schemas.microsoft.com/office/drawing/2014/main" id="{44E5B82D-B1AC-F3BC-125D-604F4F0A86B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85682" y="5971109"/>
            <a:ext cx="2238796" cy="738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0055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ihandform: Form 10">
            <a:extLst>
              <a:ext uri="{FF2B5EF4-FFF2-40B4-BE49-F238E27FC236}">
                <a16:creationId xmlns:a16="http://schemas.microsoft.com/office/drawing/2014/main" id="{CAA6B609-D718-DB49-892F-7E49376CC9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de-DE"/>
            </a:defPPr>
          </a:lstStyle>
          <a:p>
            <a:pPr lvl="0" rtl="0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760938" y="755372"/>
            <a:ext cx="3931920" cy="1527048"/>
          </a:xfrm>
        </p:spPr>
        <p:txBody>
          <a:bodyPr rtlCol="0" anchor="b"/>
          <a:lstStyle>
            <a:lvl1pPr>
              <a:lnSpc>
                <a:spcPct val="100000"/>
              </a:lnSpc>
              <a:defRPr lang="de-DE" sz="3200"/>
            </a:lvl1pPr>
          </a:lstStyle>
          <a:p>
            <a:pPr rtl="0"/>
            <a:r>
              <a:rPr lang="de-DE"/>
              <a:t>Titel durch Klicken hinzufügen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lang="de-DE">
                <a:latin typeface="+mn-lt"/>
              </a:defRPr>
            </a:lvl1pPr>
          </a:lstStyle>
          <a:p>
            <a:pPr rtl="0"/>
            <a:fld id="{48F63A3B-78C7-47BE-AE5E-E10140E04643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 hasCustomPrompt="1"/>
          </p:nvPr>
        </p:nvSpPr>
        <p:spPr>
          <a:xfrm>
            <a:off x="760938" y="2286001"/>
            <a:ext cx="3931920" cy="3811588"/>
          </a:xfrm>
        </p:spPr>
        <p:txBody>
          <a:bodyPr rtlCol="0"/>
          <a:lstStyle>
            <a:lvl1pPr marL="0" indent="0">
              <a:buNone/>
              <a:defRPr lang="de-DE" sz="1600"/>
            </a:lvl1pPr>
            <a:lvl2pPr marL="457200" indent="0">
              <a:buNone/>
              <a:defRPr lang="de-DE" sz="1400"/>
            </a:lvl2pPr>
            <a:lvl3pPr marL="914400" indent="0">
              <a:buNone/>
              <a:defRPr lang="de-DE" sz="1200"/>
            </a:lvl3pPr>
            <a:lvl4pPr marL="1371600" indent="0">
              <a:buNone/>
              <a:defRPr lang="de-DE" sz="1000"/>
            </a:lvl4pPr>
            <a:lvl5pPr marL="1828800" indent="0">
              <a:buNone/>
              <a:defRPr lang="de-DE" sz="1000"/>
            </a:lvl5pPr>
            <a:lvl6pPr marL="2286000" indent="0">
              <a:buNone/>
              <a:defRPr lang="de-DE" sz="1000"/>
            </a:lvl6pPr>
            <a:lvl7pPr marL="2743200" indent="0">
              <a:buNone/>
              <a:defRPr lang="de-DE" sz="1000"/>
            </a:lvl7pPr>
            <a:lvl8pPr marL="3200400" indent="0">
              <a:buNone/>
              <a:defRPr lang="de-DE" sz="1000"/>
            </a:lvl8pPr>
            <a:lvl9pPr marL="3657600" indent="0">
              <a:buNone/>
              <a:defRPr lang="de-DE" sz="1000"/>
            </a:lvl9pPr>
          </a:lstStyle>
          <a:p>
            <a:pPr lvl="0" rtl="0"/>
            <a:r>
              <a:rPr lang="de-DE"/>
              <a:t>Klicken Sie, um Text hinzuzufügen.</a:t>
            </a:r>
          </a:p>
        </p:txBody>
      </p:sp>
      <p:sp>
        <p:nvSpPr>
          <p:cNvPr id="3" name="Bildplatzhalt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5262700" y="987425"/>
            <a:ext cx="6172200" cy="4873625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lang="de-DE" sz="2800"/>
            </a:lvl1pPr>
            <a:lvl2pPr marL="457200" indent="0">
              <a:buNone/>
              <a:defRPr lang="de-DE" sz="2800"/>
            </a:lvl2pPr>
            <a:lvl3pPr marL="914400" indent="0">
              <a:buNone/>
              <a:defRPr lang="de-DE" sz="2400"/>
            </a:lvl3pPr>
            <a:lvl4pPr marL="1371600" indent="0">
              <a:buNone/>
              <a:defRPr lang="de-DE" sz="2000"/>
            </a:lvl4pPr>
            <a:lvl5pPr marL="1828800" indent="0">
              <a:buNone/>
              <a:defRPr lang="de-DE" sz="2000"/>
            </a:lvl5pPr>
            <a:lvl6pPr marL="2286000" indent="0">
              <a:buNone/>
              <a:defRPr lang="de-DE" sz="2000"/>
            </a:lvl6pPr>
            <a:lvl7pPr marL="2743200" indent="0">
              <a:buNone/>
              <a:defRPr lang="de-DE" sz="2000"/>
            </a:lvl7pPr>
            <a:lvl8pPr marL="3200400" indent="0">
              <a:buNone/>
              <a:defRPr lang="de-DE" sz="2000"/>
            </a:lvl8pPr>
            <a:lvl9pPr marL="3657600" indent="0">
              <a:buNone/>
              <a:defRPr lang="de-DE" sz="2000"/>
            </a:lvl9pPr>
          </a:lstStyle>
          <a:p>
            <a:pPr rtl="0"/>
            <a:r>
              <a:rPr lang="de-DE"/>
              <a:t>Klicken, um Bild hinzuzufügen</a:t>
            </a:r>
          </a:p>
        </p:txBody>
      </p:sp>
      <p:pic>
        <p:nvPicPr>
          <p:cNvPr id="5" name="Grafik 4" descr="Ein Bild, das Text, Schrift, Grafiken, Logo enthält.&#10;&#10;KI-generierte Inhalte können fehlerhaft sein.">
            <a:extLst>
              <a:ext uri="{FF2B5EF4-FFF2-40B4-BE49-F238E27FC236}">
                <a16:creationId xmlns:a16="http://schemas.microsoft.com/office/drawing/2014/main" id="{D3427751-8C60-2CD1-EA60-D68B65CB7A5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85682" y="5971109"/>
            <a:ext cx="2238796" cy="738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6700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75923D9E-9381-3D11-B31A-1BF5C97F35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452303" y="3405019"/>
            <a:ext cx="5739697" cy="3467971"/>
            <a:chOff x="5009037" y="2525712"/>
            <a:chExt cx="7170193" cy="4332288"/>
          </a:xfrm>
        </p:grpSpPr>
        <p:sp>
          <p:nvSpPr>
            <p:cNvPr id="7" name="Freihandform 7">
              <a:extLst>
                <a:ext uri="{FF2B5EF4-FFF2-40B4-BE49-F238E27FC236}">
                  <a16:creationId xmlns:a16="http://schemas.microsoft.com/office/drawing/2014/main" id="{89E777D0-3240-08CE-6B6C-B33B910B84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9037" y="25257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8" name="Freihandform 6">
              <a:extLst>
                <a:ext uri="{FF2B5EF4-FFF2-40B4-BE49-F238E27FC236}">
                  <a16:creationId xmlns:a16="http://schemas.microsoft.com/office/drawing/2014/main" id="{EFEA81A2-6893-518C-6AF3-37C987789C8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89536" y="2525712"/>
              <a:ext cx="3589694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</p:grp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0F297964-0B81-31DC-6D6D-1414832238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 flipV="1">
            <a:off x="6465610" y="0"/>
            <a:ext cx="5739697" cy="3467971"/>
            <a:chOff x="5183405" y="2678112"/>
            <a:chExt cx="7170193" cy="4332288"/>
          </a:xfrm>
        </p:grpSpPr>
        <p:sp>
          <p:nvSpPr>
            <p:cNvPr id="10" name="Freihandform 7">
              <a:extLst>
                <a:ext uri="{FF2B5EF4-FFF2-40B4-BE49-F238E27FC236}">
                  <a16:creationId xmlns:a16="http://schemas.microsoft.com/office/drawing/2014/main" id="{CE4FDB43-7466-4B74-330E-836DA9504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3405" y="26781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11" name="Freihandform 6">
              <a:extLst>
                <a:ext uri="{FF2B5EF4-FFF2-40B4-BE49-F238E27FC236}">
                  <a16:creationId xmlns:a16="http://schemas.microsoft.com/office/drawing/2014/main" id="{2EA39DB9-F1B4-F4E9-CF4D-717B0CD747DA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3903" y="2678112"/>
              <a:ext cx="3589695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</p:grpSp>
      <p:sp>
        <p:nvSpPr>
          <p:cNvPr id="14" name="Bild 2">
            <a:extLst>
              <a:ext uri="{FF2B5EF4-FFF2-40B4-BE49-F238E27FC236}">
                <a16:creationId xmlns:a16="http://schemas.microsoft.com/office/drawing/2014/main" id="{EFFAEAD9-58A9-096B-C6D0-58F7AD08EB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642518" y="4577658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A1CFBBA-B680-A6A7-3C4B-5FEAC42532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1057274"/>
            <a:ext cx="6583680" cy="1531357"/>
          </a:xfrm>
        </p:spPr>
        <p:txBody>
          <a:bodyPr tIns="0" bIns="0" rtlCol="0">
            <a:noAutofit/>
          </a:bodyPr>
          <a:lstStyle>
            <a:lvl1pPr algn="l">
              <a:lnSpc>
                <a:spcPct val="100000"/>
              </a:lnSpc>
              <a:defRPr lang="de-DE" sz="3600"/>
            </a:lvl1pPr>
          </a:lstStyle>
          <a:p>
            <a:pPr rtl="0"/>
            <a:r>
              <a:rPr lang="de-DE"/>
              <a:t>Titel durch Klicken hinzufügen</a:t>
            </a:r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72386C43-DD10-E892-08AD-D6F4AE9617D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14400" y="2834640"/>
            <a:ext cx="6583680" cy="3207344"/>
          </a:xfrm>
        </p:spPr>
        <p:txBody>
          <a:bodyPr lIns="91440" tIns="0" rIns="91440" bIns="0" rtlCol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lang="de-DE" sz="2400"/>
            </a:lvl1pPr>
            <a:lvl2pPr marL="347472">
              <a:lnSpc>
                <a:spcPct val="150000"/>
              </a:lnSpc>
              <a:spcBef>
                <a:spcPts val="0"/>
              </a:spcBef>
              <a:defRPr lang="de-DE" sz="2000"/>
            </a:lvl2pPr>
            <a:lvl3pPr marL="685800">
              <a:lnSpc>
                <a:spcPct val="150000"/>
              </a:lnSpc>
              <a:spcBef>
                <a:spcPts val="0"/>
              </a:spcBef>
              <a:defRPr lang="de-DE" sz="1800"/>
            </a:lvl3pPr>
          </a:lstStyle>
          <a:p>
            <a:pPr lvl="0" rtl="0"/>
            <a:r>
              <a:rPr lang="de-DE"/>
              <a:t>Klicken Sie, um Text hinzuzufügen.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1114D1E-7749-DD58-8782-318E4F679D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 rtlCol="0"/>
          <a:lstStyle>
            <a:lvl1pPr>
              <a:defRPr lang="de-DE" sz="1600">
                <a:solidFill>
                  <a:schemeClr val="bg1"/>
                </a:solidFill>
                <a:latin typeface="+mj-lt"/>
              </a:defRPr>
            </a:lvl1pPr>
          </a:lstStyle>
          <a:p>
            <a:fld id="{48F63A3B-78C7-47BE-AE5E-E10140E04643}" type="slidenum">
              <a:rPr lang="de-AT" smtClean="0"/>
              <a:pPr/>
              <a:t>‹Nr.›</a:t>
            </a:fld>
            <a:endParaRPr lang="de-AT" dirty="0">
              <a:solidFill>
                <a:schemeClr val="bg1"/>
              </a:solidFill>
            </a:endParaRPr>
          </a:p>
        </p:txBody>
      </p:sp>
      <p:pic>
        <p:nvPicPr>
          <p:cNvPr id="4" name="Grafik 3" descr="Ein Bild, das Text, Schrift, Grafiken, Logo enthält.&#10;&#10;KI-generierte Inhalte können fehlerhaft sein.">
            <a:extLst>
              <a:ext uri="{FF2B5EF4-FFF2-40B4-BE49-F238E27FC236}">
                <a16:creationId xmlns:a16="http://schemas.microsoft.com/office/drawing/2014/main" id="{6306BBC1-E03A-F152-C703-D32EFE4624F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85682" y="2939837"/>
            <a:ext cx="2238796" cy="738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9645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nführung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7537D12D-0FCA-3396-988D-452D3D526E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3390900"/>
            <a:ext cx="12216063" cy="346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de-DE"/>
            </a:defPPr>
          </a:lstStyle>
          <a:p>
            <a:pPr algn="ctr" rtl="0"/>
            <a:endParaRPr lang="de-DE" sz="450" dirty="0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11710CE8-8A83-C0D3-623E-AFCC6C6A29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332509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</a:lstStyle>
          <a:p>
            <a:pPr algn="ctr" rtl="0"/>
            <a:endParaRPr lang="de-DE" sz="1600" dirty="0"/>
          </a:p>
        </p:txBody>
      </p: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7AA66C80-37C3-6D28-7564-733A30B2CD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>
            <a:off x="9353550" y="0"/>
            <a:ext cx="2838450" cy="2857958"/>
            <a:chOff x="0" y="0"/>
            <a:chExt cx="2838450" cy="2857958"/>
          </a:xfrm>
        </p:grpSpPr>
        <p:sp>
          <p:nvSpPr>
            <p:cNvPr id="12" name="Freihandform: Form 28">
              <a:extLst>
                <a:ext uri="{FF2B5EF4-FFF2-40B4-BE49-F238E27FC236}">
                  <a16:creationId xmlns:a16="http://schemas.microsoft.com/office/drawing/2014/main" id="{D9DB7C23-E0CF-A75F-BFFD-4E7679AF4A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0"/>
              <a:ext cx="2838450" cy="2857958"/>
            </a:xfrm>
            <a:custGeom>
              <a:avLst/>
              <a:gdLst>
                <a:gd name="connsiteX0" fmla="*/ 1971005 w 2838450"/>
                <a:gd name="connsiteY0" fmla="*/ 0 h 2857958"/>
                <a:gd name="connsiteX1" fmla="*/ 2838450 w 2838450"/>
                <a:gd name="connsiteY1" fmla="*/ 0 h 2857958"/>
                <a:gd name="connsiteX2" fmla="*/ 2838450 w 2838450"/>
                <a:gd name="connsiteY2" fmla="*/ 7240 h 2857958"/>
                <a:gd name="connsiteX3" fmla="*/ 278890 w 2838450"/>
                <a:gd name="connsiteY3" fmla="*/ 2843883 h 2857958"/>
                <a:gd name="connsiteX4" fmla="*/ 0 w 2838450"/>
                <a:gd name="connsiteY4" fmla="*/ 2857958 h 2857958"/>
                <a:gd name="connsiteX5" fmla="*/ 0 w 2838450"/>
                <a:gd name="connsiteY5" fmla="*/ 1990580 h 2857958"/>
                <a:gd name="connsiteX6" fmla="*/ 190293 w 2838450"/>
                <a:gd name="connsiteY6" fmla="*/ 1980883 h 2857958"/>
                <a:gd name="connsiteX7" fmla="*/ 1960910 w 2838450"/>
                <a:gd name="connsiteY7" fmla="*/ 200390 h 285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38450" h="2857958">
                  <a:moveTo>
                    <a:pt x="1971005" y="0"/>
                  </a:moveTo>
                  <a:lnTo>
                    <a:pt x="2838450" y="0"/>
                  </a:lnTo>
                  <a:lnTo>
                    <a:pt x="2838450" y="7240"/>
                  </a:lnTo>
                  <a:cubicBezTo>
                    <a:pt x="2838450" y="1484015"/>
                    <a:pt x="1716931" y="2697914"/>
                    <a:pt x="278890" y="2843883"/>
                  </a:cubicBezTo>
                  <a:lnTo>
                    <a:pt x="0" y="2857958"/>
                  </a:lnTo>
                  <a:lnTo>
                    <a:pt x="0" y="1990580"/>
                  </a:lnTo>
                  <a:lnTo>
                    <a:pt x="190293" y="1980883"/>
                  </a:lnTo>
                  <a:cubicBezTo>
                    <a:pt x="1124600" y="1885128"/>
                    <a:pt x="1866185" y="1135788"/>
                    <a:pt x="1960910" y="20039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>
              <a:defPPr>
                <a:defRPr lang="de-DE"/>
              </a:defPPr>
            </a:lstStyle>
            <a:p>
              <a:pPr lvl="0" rtl="0"/>
              <a:endParaRPr lang="de-DE" dirty="0"/>
            </a:p>
          </p:txBody>
        </p:sp>
        <p:sp>
          <p:nvSpPr>
            <p:cNvPr id="15" name="Freihandform: Form 15">
              <a:extLst>
                <a:ext uri="{FF2B5EF4-FFF2-40B4-BE49-F238E27FC236}">
                  <a16:creationId xmlns:a16="http://schemas.microsoft.com/office/drawing/2014/main" id="{4D62A0CC-A0CE-403A-A167-27225B2C60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" y="1"/>
              <a:ext cx="1003449" cy="1013015"/>
            </a:xfrm>
            <a:custGeom>
              <a:avLst/>
              <a:gdLst>
                <a:gd name="connsiteX0" fmla="*/ 0 w 1003449"/>
                <a:gd name="connsiteY0" fmla="*/ 0 h 1013015"/>
                <a:gd name="connsiteX1" fmla="*/ 1003449 w 1003449"/>
                <a:gd name="connsiteY1" fmla="*/ 0 h 1013015"/>
                <a:gd name="connsiteX2" fmla="*/ 998306 w 1003449"/>
                <a:gd name="connsiteY2" fmla="*/ 100639 h 1013015"/>
                <a:gd name="connsiteX3" fmla="*/ 90663 w 1003449"/>
                <a:gd name="connsiteY3" fmla="*/ 1008380 h 1013015"/>
                <a:gd name="connsiteX4" fmla="*/ 0 w 1003449"/>
                <a:gd name="connsiteY4" fmla="*/ 1013015 h 1013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3449" h="1013015">
                  <a:moveTo>
                    <a:pt x="0" y="0"/>
                  </a:moveTo>
                  <a:lnTo>
                    <a:pt x="1003449" y="0"/>
                  </a:lnTo>
                  <a:lnTo>
                    <a:pt x="998306" y="100639"/>
                  </a:lnTo>
                  <a:cubicBezTo>
                    <a:pt x="949402" y="576784"/>
                    <a:pt x="566756" y="959471"/>
                    <a:pt x="90663" y="1008380"/>
                  </a:cubicBezTo>
                  <a:lnTo>
                    <a:pt x="0" y="10130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>
              <a:defPPr>
                <a:defRPr lang="de-DE"/>
              </a:defPPr>
            </a:lstStyle>
            <a:p>
              <a:pPr lvl="0" rtl="0"/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16" name="Bild 2">
              <a:extLst>
                <a:ext uri="{FF2B5EF4-FFF2-40B4-BE49-F238E27FC236}">
                  <a16:creationId xmlns:a16="http://schemas.microsoft.com/office/drawing/2014/main" id="{F8AD83DA-A293-6D56-F606-7C98C403A3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458332" y="590133"/>
              <a:ext cx="775021" cy="775021"/>
            </a:xfrm>
            <a:custGeom>
              <a:avLst/>
              <a:gdLst>
                <a:gd name="connsiteX0" fmla="*/ 387511 w 775021"/>
                <a:gd name="connsiteY0" fmla="*/ 775021 h 775021"/>
                <a:gd name="connsiteX1" fmla="*/ 775021 w 775021"/>
                <a:gd name="connsiteY1" fmla="*/ 387511 h 775021"/>
                <a:gd name="connsiteX2" fmla="*/ 387511 w 775021"/>
                <a:gd name="connsiteY2" fmla="*/ 0 h 775021"/>
                <a:gd name="connsiteX3" fmla="*/ 0 w 775021"/>
                <a:gd name="connsiteY3" fmla="*/ 387511 h 775021"/>
                <a:gd name="connsiteX4" fmla="*/ 387511 w 775021"/>
                <a:gd name="connsiteY4" fmla="*/ 775021 h 77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5021" h="775021">
                  <a:moveTo>
                    <a:pt x="387511" y="775021"/>
                  </a:moveTo>
                  <a:cubicBezTo>
                    <a:pt x="601527" y="775021"/>
                    <a:pt x="775021" y="601527"/>
                    <a:pt x="775021" y="387511"/>
                  </a:cubicBezTo>
                  <a:cubicBezTo>
                    <a:pt x="775021" y="173494"/>
                    <a:pt x="601527" y="0"/>
                    <a:pt x="387511" y="0"/>
                  </a:cubicBezTo>
                  <a:cubicBezTo>
                    <a:pt x="173494" y="0"/>
                    <a:pt x="0" y="173494"/>
                    <a:pt x="0" y="387511"/>
                  </a:cubicBezTo>
                  <a:cubicBezTo>
                    <a:pt x="0" y="601527"/>
                    <a:pt x="173494" y="775021"/>
                    <a:pt x="387511" y="775021"/>
                  </a:cubicBezTo>
                  <a:close/>
                </a:path>
              </a:pathLst>
            </a:custGeom>
            <a:solidFill>
              <a:schemeClr val="accent6"/>
            </a:solidFill>
            <a:ln w="380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</p:grpSp>
      <p:sp>
        <p:nvSpPr>
          <p:cNvPr id="2" name="Titel 1"/>
          <p:cNvSpPr>
            <a:spLocks noGrp="1"/>
          </p:cNvSpPr>
          <p:nvPr userDrawn="1">
            <p:ph type="title" hasCustomPrompt="1"/>
          </p:nvPr>
        </p:nvSpPr>
        <p:spPr>
          <a:xfrm>
            <a:off x="5702441" y="1061623"/>
            <a:ext cx="5723586" cy="4739104"/>
          </a:xfrm>
        </p:spPr>
        <p:txBody>
          <a:bodyPr tIns="0" bIns="0" rtlCol="0" anchor="ctr">
            <a:noAutofit/>
          </a:bodyPr>
          <a:lstStyle>
            <a:lvl1pPr algn="l">
              <a:lnSpc>
                <a:spcPct val="100000"/>
              </a:lnSpc>
              <a:defRPr lang="de-DE" sz="3600" b="1"/>
            </a:lvl1pPr>
          </a:lstStyle>
          <a:p>
            <a:pPr rtl="0"/>
            <a:r>
              <a:rPr lang="de-DE"/>
              <a:t>Titel durch Klicken hinzufügen</a:t>
            </a:r>
          </a:p>
        </p:txBody>
      </p:sp>
      <p:sp>
        <p:nvSpPr>
          <p:cNvPr id="8" name="Bildplatzhalter 7">
            <a:extLst>
              <a:ext uri="{FF2B5EF4-FFF2-40B4-BE49-F238E27FC236}">
                <a16:creationId xmlns:a16="http://schemas.microsoft.com/office/drawing/2014/main" id="{E979AC40-7C15-9431-5B1A-415655A7FC0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43345" y="0"/>
            <a:ext cx="4344695" cy="6359525"/>
          </a:xfrm>
        </p:spPr>
        <p:txBody>
          <a:bodyPr rtlCol="0">
            <a:normAutofit/>
          </a:bodyPr>
          <a:lstStyle>
            <a:lvl1pPr marL="0" indent="0">
              <a:buNone/>
              <a:defRPr lang="de-DE" sz="1800"/>
            </a:lvl1pPr>
          </a:lstStyle>
          <a:p>
            <a:pPr lvl="0" rtl="0"/>
            <a:r>
              <a:rPr lang="de-DE"/>
              <a:t>Klicken, um Bild hinzuzufügen</a:t>
            </a:r>
          </a:p>
        </p:txBody>
      </p:sp>
      <p:pic>
        <p:nvPicPr>
          <p:cNvPr id="3" name="Grafik 2" descr="Ein Bild, das Text, Schrift, Grafiken, Logo enthält.&#10;&#10;KI-generierte Inhalte können fehlerhaft sein.">
            <a:extLst>
              <a:ext uri="{FF2B5EF4-FFF2-40B4-BE49-F238E27FC236}">
                <a16:creationId xmlns:a16="http://schemas.microsoft.com/office/drawing/2014/main" id="{AF0B927E-BC02-E447-1933-828E1B6F411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446817" y="68742"/>
            <a:ext cx="1745181" cy="576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1891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hteck 20">
            <a:extLst>
              <a:ext uri="{FF2B5EF4-FFF2-40B4-BE49-F238E27FC236}">
                <a16:creationId xmlns:a16="http://schemas.microsoft.com/office/drawing/2014/main" id="{86F8B46B-EF6E-BC12-09E2-0F3B779197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-400"/>
            <a:ext cx="12216063" cy="346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de-DE"/>
            </a:defPPr>
          </a:lstStyle>
          <a:p>
            <a:pPr algn="ctr" rtl="0"/>
            <a:endParaRPr lang="de-DE" sz="450" dirty="0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5D7B4F11-E150-473B-98F5-6E6AC96468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420493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</a:lstStyle>
          <a:p>
            <a:pPr algn="ctr" rtl="0"/>
            <a:endParaRPr lang="de-DE" sz="1600" dirty="0"/>
          </a:p>
        </p:txBody>
      </p:sp>
      <p:sp>
        <p:nvSpPr>
          <p:cNvPr id="36" name="Freihandform 35">
            <a:extLst>
              <a:ext uri="{FF2B5EF4-FFF2-40B4-BE49-F238E27FC236}">
                <a16:creationId xmlns:a16="http://schemas.microsoft.com/office/drawing/2014/main" id="{A8E2FA61-C047-21BB-AA50-F84AD76854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5760023" y="3764463"/>
            <a:ext cx="2812357" cy="3394143"/>
          </a:xfrm>
          <a:custGeom>
            <a:avLst/>
            <a:gdLst>
              <a:gd name="connsiteX0" fmla="*/ 0 w 2812357"/>
              <a:gd name="connsiteY0" fmla="*/ 0 h 3394143"/>
              <a:gd name="connsiteX1" fmla="*/ 2812357 w 2812357"/>
              <a:gd name="connsiteY1" fmla="*/ 3394143 h 3394143"/>
              <a:gd name="connsiteX2" fmla="*/ 0 w 2812357"/>
              <a:gd name="connsiteY2" fmla="*/ 3394143 h 3394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12357" h="3394143">
                <a:moveTo>
                  <a:pt x="0" y="0"/>
                </a:moveTo>
                <a:lnTo>
                  <a:pt x="2812357" y="3394143"/>
                </a:lnTo>
                <a:lnTo>
                  <a:pt x="0" y="3394143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defPPr>
              <a:defRPr lang="de-DE"/>
            </a:defPPr>
          </a:lstStyle>
          <a:p>
            <a:pPr lvl="0" rtl="0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33" name="Freihandform 32">
            <a:extLst>
              <a:ext uri="{FF2B5EF4-FFF2-40B4-BE49-F238E27FC236}">
                <a16:creationId xmlns:a16="http://schemas.microsoft.com/office/drawing/2014/main" id="{1A2791BA-760E-9FA5-8743-D0B699FC98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463854"/>
            <a:ext cx="435241" cy="3394146"/>
          </a:xfrm>
          <a:custGeom>
            <a:avLst/>
            <a:gdLst>
              <a:gd name="connsiteX0" fmla="*/ 435241 w 435241"/>
              <a:gd name="connsiteY0" fmla="*/ 0 h 3394146"/>
              <a:gd name="connsiteX1" fmla="*/ 435241 w 435241"/>
              <a:gd name="connsiteY1" fmla="*/ 3394146 h 3394146"/>
              <a:gd name="connsiteX2" fmla="*/ 0 w 435241"/>
              <a:gd name="connsiteY2" fmla="*/ 3394146 h 3394146"/>
              <a:gd name="connsiteX3" fmla="*/ 0 w 435241"/>
              <a:gd name="connsiteY3" fmla="*/ 523525 h 3394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5241" h="3394146">
                <a:moveTo>
                  <a:pt x="435241" y="0"/>
                </a:moveTo>
                <a:lnTo>
                  <a:pt x="435241" y="3394146"/>
                </a:lnTo>
                <a:lnTo>
                  <a:pt x="0" y="3394146"/>
                </a:lnTo>
                <a:lnTo>
                  <a:pt x="0" y="52352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de-DE"/>
            </a:defPPr>
          </a:lstStyle>
          <a:p>
            <a:pPr lvl="0" algn="ctr" rtl="0"/>
            <a:endParaRPr lang="de-DE" dirty="0"/>
          </a:p>
        </p:txBody>
      </p:sp>
      <p:sp>
        <p:nvSpPr>
          <p:cNvPr id="4" name="Titel 1">
            <a:extLst>
              <a:ext uri="{FF2B5EF4-FFF2-40B4-BE49-F238E27FC236}">
                <a16:creationId xmlns:a16="http://schemas.microsoft.com/office/drawing/2014/main" id="{8D6A03F2-8C7B-D33B-0E8F-24D4800D5C01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914400" y="1057275"/>
            <a:ext cx="5259554" cy="2495028"/>
          </a:xfrm>
        </p:spPr>
        <p:txBody>
          <a:bodyPr tIns="0" bIns="0" rtlCol="0">
            <a:noAutofit/>
          </a:bodyPr>
          <a:lstStyle>
            <a:lvl1pPr algn="l">
              <a:lnSpc>
                <a:spcPct val="100000"/>
              </a:lnSpc>
              <a:defRPr lang="de-DE" sz="3600"/>
            </a:lvl1pPr>
          </a:lstStyle>
          <a:p>
            <a:pPr rtl="0"/>
            <a:r>
              <a:rPr lang="de-DE"/>
              <a:t>Klicken Sie, um Text hinzuzufügen.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C51465C6-2CDE-B5BF-F22E-CBDD44E86CFC}"/>
              </a:ext>
            </a:extLst>
          </p:cNvPr>
          <p:cNvSpPr>
            <a:spLocks noGrp="1"/>
          </p:cNvSpPr>
          <p:nvPr userDrawn="1">
            <p:ph idx="1" hasCustomPrompt="1"/>
          </p:nvPr>
        </p:nvSpPr>
        <p:spPr>
          <a:xfrm>
            <a:off x="914400" y="3808750"/>
            <a:ext cx="5259554" cy="2233233"/>
          </a:xfrm>
        </p:spPr>
        <p:txBody>
          <a:bodyPr lIns="91440" tIns="0" rIns="91440" bIns="0" rtlCol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de-DE" sz="2400"/>
            </a:lvl1pPr>
            <a:lvl2pPr marL="347472">
              <a:lnSpc>
                <a:spcPct val="100000"/>
              </a:lnSpc>
              <a:spcBef>
                <a:spcPts val="0"/>
              </a:spcBef>
              <a:defRPr lang="de-DE" sz="2400"/>
            </a:lvl2pPr>
            <a:lvl3pPr marL="685800">
              <a:lnSpc>
                <a:spcPct val="100000"/>
              </a:lnSpc>
              <a:spcBef>
                <a:spcPts val="0"/>
              </a:spcBef>
              <a:defRPr lang="de-DE" sz="2400"/>
            </a:lvl3pPr>
          </a:lstStyle>
          <a:p>
            <a:pPr lvl="0" rtl="0"/>
            <a:r>
              <a:rPr lang="de-DE"/>
              <a:t>Klicken Sie, um Text hinzuzufügen.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</p:txBody>
      </p:sp>
      <p:sp>
        <p:nvSpPr>
          <p:cNvPr id="52" name="Bildplatzhalter 7">
            <a:extLst>
              <a:ext uri="{FF2B5EF4-FFF2-40B4-BE49-F238E27FC236}">
                <a16:creationId xmlns:a16="http://schemas.microsoft.com/office/drawing/2014/main" id="{55126063-BDEE-A1AB-FDAE-DD9B98CACDA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414194" y="410780"/>
            <a:ext cx="4344695" cy="6447220"/>
          </a:xfrm>
          <a:solidFill>
            <a:schemeClr val="accent3"/>
          </a:solidFill>
        </p:spPr>
        <p:txBody>
          <a:bodyPr rtlCol="0">
            <a:normAutofit/>
          </a:bodyPr>
          <a:lstStyle>
            <a:lvl1pPr marL="0" indent="0">
              <a:buNone/>
              <a:defRPr lang="de-DE" sz="1800"/>
            </a:lvl1pPr>
          </a:lstStyle>
          <a:p>
            <a:pPr lvl="0" rtl="0"/>
            <a:r>
              <a:rPr lang="de-DE"/>
              <a:t>Klicken, um Bild hinzuzufügen</a:t>
            </a:r>
          </a:p>
        </p:txBody>
      </p:sp>
      <p:pic>
        <p:nvPicPr>
          <p:cNvPr id="2" name="Grafik 1" descr="Ein Bild, das Text, Schrift, Grafiken, Logo enthält.&#10;&#10;KI-generierte Inhalte können fehlerhaft sein.">
            <a:extLst>
              <a:ext uri="{FF2B5EF4-FFF2-40B4-BE49-F238E27FC236}">
                <a16:creationId xmlns:a16="http://schemas.microsoft.com/office/drawing/2014/main" id="{B8216B48-7C45-AA54-E614-37E99008EA4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86541" y="6087444"/>
            <a:ext cx="2238796" cy="738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7894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Bild 1">
            <a:extLst>
              <a:ext uri="{FF2B5EF4-FFF2-40B4-BE49-F238E27FC236}">
                <a16:creationId xmlns:a16="http://schemas.microsoft.com/office/drawing/2014/main" id="{2A3EC91E-4089-D366-06D3-3E66F93DFA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7117" y="0"/>
            <a:ext cx="2550985" cy="6858000"/>
          </a:xfrm>
          <a:custGeom>
            <a:avLst/>
            <a:gdLst>
              <a:gd name="connsiteX0" fmla="*/ 2550985 w 2550985"/>
              <a:gd name="connsiteY0" fmla="*/ 0 h 6858000"/>
              <a:gd name="connsiteX1" fmla="*/ 0 w 2550985"/>
              <a:gd name="connsiteY1" fmla="*/ 0 h 6858000"/>
              <a:gd name="connsiteX2" fmla="*/ 0 w 2550985"/>
              <a:gd name="connsiteY2" fmla="*/ 6858000 h 6858000"/>
              <a:gd name="connsiteX3" fmla="*/ 2550985 w 2550985"/>
              <a:gd name="connsiteY3" fmla="*/ 6858000 h 6858000"/>
              <a:gd name="connsiteX4" fmla="*/ 2550985 w 2550985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50985" h="6858000">
                <a:moveTo>
                  <a:pt x="2550985" y="0"/>
                </a:moveTo>
                <a:lnTo>
                  <a:pt x="0" y="0"/>
                </a:lnTo>
                <a:lnTo>
                  <a:pt x="0" y="6858000"/>
                </a:lnTo>
                <a:lnTo>
                  <a:pt x="2550985" y="6858000"/>
                </a:lnTo>
                <a:lnTo>
                  <a:pt x="2550985" y="0"/>
                </a:lnTo>
                <a:close/>
              </a:path>
            </a:pathLst>
          </a:custGeom>
          <a:solidFill>
            <a:schemeClr val="accent4"/>
          </a:solidFill>
          <a:ln w="7045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sp>
        <p:nvSpPr>
          <p:cNvPr id="53" name="Freihandform: Form 52">
            <a:extLst>
              <a:ext uri="{FF2B5EF4-FFF2-40B4-BE49-F238E27FC236}">
                <a16:creationId xmlns:a16="http://schemas.microsoft.com/office/drawing/2014/main" id="{70F595E1-C910-3710-90E9-AF5FFCE058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9415" y="0"/>
            <a:ext cx="2548591" cy="2555628"/>
          </a:xfrm>
          <a:custGeom>
            <a:avLst/>
            <a:gdLst>
              <a:gd name="connsiteX0" fmla="*/ 138643 w 2548591"/>
              <a:gd name="connsiteY0" fmla="*/ 1 h 2555628"/>
              <a:gd name="connsiteX1" fmla="*/ 163874 w 2548591"/>
              <a:gd name="connsiteY1" fmla="*/ 1 h 2555628"/>
              <a:gd name="connsiteX2" fmla="*/ 2548463 w 2548591"/>
              <a:gd name="connsiteY2" fmla="*/ 2391168 h 2555628"/>
              <a:gd name="connsiteX3" fmla="*/ 2548463 w 2548591"/>
              <a:gd name="connsiteY3" fmla="*/ 2416472 h 2555628"/>
              <a:gd name="connsiteX4" fmla="*/ 2548590 w 2548591"/>
              <a:gd name="connsiteY4" fmla="*/ 2416600 h 2555628"/>
              <a:gd name="connsiteX5" fmla="*/ 138643 w 2548591"/>
              <a:gd name="connsiteY5" fmla="*/ 1 h 2555628"/>
              <a:gd name="connsiteX6" fmla="*/ 0 w 2548591"/>
              <a:gd name="connsiteY6" fmla="*/ 1 h 2555628"/>
              <a:gd name="connsiteX7" fmla="*/ 25231 w 2548591"/>
              <a:gd name="connsiteY7" fmla="*/ 1 h 2555628"/>
              <a:gd name="connsiteX8" fmla="*/ 2548591 w 2548591"/>
              <a:gd name="connsiteY8" fmla="*/ 2530324 h 2555628"/>
              <a:gd name="connsiteX9" fmla="*/ 2548591 w 2548591"/>
              <a:gd name="connsiteY9" fmla="*/ 2555628 h 2555628"/>
              <a:gd name="connsiteX10" fmla="*/ 0 w 2548591"/>
              <a:gd name="connsiteY10" fmla="*/ 1 h 2555628"/>
              <a:gd name="connsiteX11" fmla="*/ 277411 w 2548591"/>
              <a:gd name="connsiteY11" fmla="*/ 1 h 2555628"/>
              <a:gd name="connsiteX12" fmla="*/ 302642 w 2548591"/>
              <a:gd name="connsiteY12" fmla="*/ 1 h 2555628"/>
              <a:gd name="connsiteX13" fmla="*/ 2548582 w 2548591"/>
              <a:gd name="connsiteY13" fmla="*/ 2252147 h 2555628"/>
              <a:gd name="connsiteX14" fmla="*/ 2548582 w 2548591"/>
              <a:gd name="connsiteY14" fmla="*/ 2277444 h 2555628"/>
              <a:gd name="connsiteX15" fmla="*/ 277411 w 2548591"/>
              <a:gd name="connsiteY15" fmla="*/ 1 h 2555628"/>
              <a:gd name="connsiteX16" fmla="*/ 416054 w 2548591"/>
              <a:gd name="connsiteY16" fmla="*/ 1 h 2555628"/>
              <a:gd name="connsiteX17" fmla="*/ 441285 w 2548591"/>
              <a:gd name="connsiteY17" fmla="*/ 1 h 2555628"/>
              <a:gd name="connsiteX18" fmla="*/ 2548589 w 2548591"/>
              <a:gd name="connsiteY18" fmla="*/ 2113119 h 2555628"/>
              <a:gd name="connsiteX19" fmla="*/ 2548589 w 2548591"/>
              <a:gd name="connsiteY19" fmla="*/ 2138423 h 2555628"/>
              <a:gd name="connsiteX20" fmla="*/ 416054 w 2548591"/>
              <a:gd name="connsiteY20" fmla="*/ 1 h 2555628"/>
              <a:gd name="connsiteX21" fmla="*/ 554698 w 2548591"/>
              <a:gd name="connsiteY21" fmla="*/ 1 h 2555628"/>
              <a:gd name="connsiteX22" fmla="*/ 579930 w 2548591"/>
              <a:gd name="connsiteY22" fmla="*/ 1 h 2555628"/>
              <a:gd name="connsiteX23" fmla="*/ 2548462 w 2548591"/>
              <a:gd name="connsiteY23" fmla="*/ 1973963 h 2555628"/>
              <a:gd name="connsiteX24" fmla="*/ 2548462 w 2548591"/>
              <a:gd name="connsiteY24" fmla="*/ 1999267 h 2555628"/>
              <a:gd name="connsiteX25" fmla="*/ 2548589 w 2548591"/>
              <a:gd name="connsiteY25" fmla="*/ 1999394 h 2555628"/>
              <a:gd name="connsiteX26" fmla="*/ 554698 w 2548591"/>
              <a:gd name="connsiteY26" fmla="*/ 1 h 2555628"/>
              <a:gd name="connsiteX27" fmla="*/ 693468 w 2548591"/>
              <a:gd name="connsiteY27" fmla="*/ 0 h 2555628"/>
              <a:gd name="connsiteX28" fmla="*/ 718701 w 2548591"/>
              <a:gd name="connsiteY28" fmla="*/ 0 h 2555628"/>
              <a:gd name="connsiteX29" fmla="*/ 2548583 w 2548591"/>
              <a:gd name="connsiteY29" fmla="*/ 1834942 h 2555628"/>
              <a:gd name="connsiteX30" fmla="*/ 2548583 w 2548591"/>
              <a:gd name="connsiteY30" fmla="*/ 1860239 h 2555628"/>
              <a:gd name="connsiteX31" fmla="*/ 693468 w 2548591"/>
              <a:gd name="connsiteY31" fmla="*/ 0 h 2555628"/>
              <a:gd name="connsiteX32" fmla="*/ 832112 w 2548591"/>
              <a:gd name="connsiteY32" fmla="*/ 0 h 2555628"/>
              <a:gd name="connsiteX33" fmla="*/ 857340 w 2548591"/>
              <a:gd name="connsiteY33" fmla="*/ 0 h 2555628"/>
              <a:gd name="connsiteX34" fmla="*/ 2548582 w 2548591"/>
              <a:gd name="connsiteY34" fmla="*/ 1695913 h 2555628"/>
              <a:gd name="connsiteX35" fmla="*/ 2548582 w 2548591"/>
              <a:gd name="connsiteY35" fmla="*/ 1721210 h 2555628"/>
              <a:gd name="connsiteX36" fmla="*/ 832112 w 2548591"/>
              <a:gd name="connsiteY36" fmla="*/ 0 h 2555628"/>
              <a:gd name="connsiteX37" fmla="*/ 970758 w 2548591"/>
              <a:gd name="connsiteY37" fmla="*/ 0 h 2555628"/>
              <a:gd name="connsiteX38" fmla="*/ 995986 w 2548591"/>
              <a:gd name="connsiteY38" fmla="*/ 0 h 2555628"/>
              <a:gd name="connsiteX39" fmla="*/ 2548463 w 2548591"/>
              <a:gd name="connsiteY39" fmla="*/ 1556758 h 2555628"/>
              <a:gd name="connsiteX40" fmla="*/ 2548463 w 2548591"/>
              <a:gd name="connsiteY40" fmla="*/ 1582062 h 2555628"/>
              <a:gd name="connsiteX41" fmla="*/ 2548590 w 2548591"/>
              <a:gd name="connsiteY41" fmla="*/ 1582189 h 2555628"/>
              <a:gd name="connsiteX42" fmla="*/ 970758 w 2548591"/>
              <a:gd name="connsiteY42" fmla="*/ 0 h 2555628"/>
              <a:gd name="connsiteX43" fmla="*/ 1109529 w 2548591"/>
              <a:gd name="connsiteY43" fmla="*/ 0 h 2555628"/>
              <a:gd name="connsiteX44" fmla="*/ 1134764 w 2548591"/>
              <a:gd name="connsiteY44" fmla="*/ 0 h 2555628"/>
              <a:gd name="connsiteX45" fmla="*/ 2548589 w 2548591"/>
              <a:gd name="connsiteY45" fmla="*/ 1417736 h 2555628"/>
              <a:gd name="connsiteX46" fmla="*/ 2548589 w 2548591"/>
              <a:gd name="connsiteY46" fmla="*/ 1443033 h 2555628"/>
              <a:gd name="connsiteX47" fmla="*/ 1109529 w 2548591"/>
              <a:gd name="connsiteY47" fmla="*/ 0 h 2555628"/>
              <a:gd name="connsiteX48" fmla="*/ 1248168 w 2548591"/>
              <a:gd name="connsiteY48" fmla="*/ 0 h 2555628"/>
              <a:gd name="connsiteX49" fmla="*/ 1273396 w 2548591"/>
              <a:gd name="connsiteY49" fmla="*/ 0 h 2555628"/>
              <a:gd name="connsiteX50" fmla="*/ 2548583 w 2548591"/>
              <a:gd name="connsiteY50" fmla="*/ 1278708 h 2555628"/>
              <a:gd name="connsiteX51" fmla="*/ 2548583 w 2548591"/>
              <a:gd name="connsiteY51" fmla="*/ 1304005 h 2555628"/>
              <a:gd name="connsiteX52" fmla="*/ 1248168 w 2548591"/>
              <a:gd name="connsiteY52" fmla="*/ 0 h 2555628"/>
              <a:gd name="connsiteX53" fmla="*/ 1386813 w 2548591"/>
              <a:gd name="connsiteY53" fmla="*/ 0 h 2555628"/>
              <a:gd name="connsiteX54" fmla="*/ 1412041 w 2548591"/>
              <a:gd name="connsiteY54" fmla="*/ 0 h 2555628"/>
              <a:gd name="connsiteX55" fmla="*/ 2548589 w 2548591"/>
              <a:gd name="connsiteY55" fmla="*/ 1139552 h 2555628"/>
              <a:gd name="connsiteX56" fmla="*/ 2548589 w 2548591"/>
              <a:gd name="connsiteY56" fmla="*/ 1164857 h 2555628"/>
              <a:gd name="connsiteX57" fmla="*/ 2548589 w 2548591"/>
              <a:gd name="connsiteY57" fmla="*/ 1164984 h 2555628"/>
              <a:gd name="connsiteX58" fmla="*/ 1386813 w 2548591"/>
              <a:gd name="connsiteY58" fmla="*/ 0 h 2555628"/>
              <a:gd name="connsiteX59" fmla="*/ 1525579 w 2548591"/>
              <a:gd name="connsiteY59" fmla="*/ 0 h 2555628"/>
              <a:gd name="connsiteX60" fmla="*/ 1550814 w 2548591"/>
              <a:gd name="connsiteY60" fmla="*/ 0 h 2555628"/>
              <a:gd name="connsiteX61" fmla="*/ 2548583 w 2548591"/>
              <a:gd name="connsiteY61" fmla="*/ 1000531 h 2555628"/>
              <a:gd name="connsiteX62" fmla="*/ 2548583 w 2548591"/>
              <a:gd name="connsiteY62" fmla="*/ 1025828 h 2555628"/>
              <a:gd name="connsiteX63" fmla="*/ 1525579 w 2548591"/>
              <a:gd name="connsiteY63" fmla="*/ 0 h 2555628"/>
              <a:gd name="connsiteX64" fmla="*/ 1664231 w 2548591"/>
              <a:gd name="connsiteY64" fmla="*/ 0 h 2555628"/>
              <a:gd name="connsiteX65" fmla="*/ 1689459 w 2548591"/>
              <a:gd name="connsiteY65" fmla="*/ 0 h 2555628"/>
              <a:gd name="connsiteX66" fmla="*/ 2548589 w 2548591"/>
              <a:gd name="connsiteY66" fmla="*/ 861503 h 2555628"/>
              <a:gd name="connsiteX67" fmla="*/ 2548589 w 2548591"/>
              <a:gd name="connsiteY67" fmla="*/ 886800 h 2555628"/>
              <a:gd name="connsiteX68" fmla="*/ 1664231 w 2548591"/>
              <a:gd name="connsiteY68" fmla="*/ 0 h 2555628"/>
              <a:gd name="connsiteX69" fmla="*/ 1802870 w 2548591"/>
              <a:gd name="connsiteY69" fmla="*/ 0 h 2555628"/>
              <a:gd name="connsiteX70" fmla="*/ 1828097 w 2548591"/>
              <a:gd name="connsiteY70" fmla="*/ 0 h 2555628"/>
              <a:gd name="connsiteX71" fmla="*/ 2548583 w 2548591"/>
              <a:gd name="connsiteY71" fmla="*/ 722347 h 2555628"/>
              <a:gd name="connsiteX72" fmla="*/ 2548583 w 2548591"/>
              <a:gd name="connsiteY72" fmla="*/ 747651 h 2555628"/>
              <a:gd name="connsiteX73" fmla="*/ 2548583 w 2548591"/>
              <a:gd name="connsiteY73" fmla="*/ 747778 h 2555628"/>
              <a:gd name="connsiteX74" fmla="*/ 1802870 w 2548591"/>
              <a:gd name="connsiteY74" fmla="*/ 0 h 2555628"/>
              <a:gd name="connsiteX75" fmla="*/ 1941642 w 2548591"/>
              <a:gd name="connsiteY75" fmla="*/ 0 h 2555628"/>
              <a:gd name="connsiteX76" fmla="*/ 1966877 w 2548591"/>
              <a:gd name="connsiteY76" fmla="*/ 0 h 2555628"/>
              <a:gd name="connsiteX77" fmla="*/ 2548589 w 2548591"/>
              <a:gd name="connsiteY77" fmla="*/ 583321 h 2555628"/>
              <a:gd name="connsiteX78" fmla="*/ 2548589 w 2548591"/>
              <a:gd name="connsiteY78" fmla="*/ 608622 h 2555628"/>
              <a:gd name="connsiteX79" fmla="*/ 1941642 w 2548591"/>
              <a:gd name="connsiteY79" fmla="*/ 0 h 2555628"/>
              <a:gd name="connsiteX80" fmla="*/ 2080281 w 2548591"/>
              <a:gd name="connsiteY80" fmla="*/ 0 h 2555628"/>
              <a:gd name="connsiteX81" fmla="*/ 2105508 w 2548591"/>
              <a:gd name="connsiteY81" fmla="*/ 0 h 2555628"/>
              <a:gd name="connsiteX82" fmla="*/ 2548582 w 2548591"/>
              <a:gd name="connsiteY82" fmla="*/ 444296 h 2555628"/>
              <a:gd name="connsiteX83" fmla="*/ 2548582 w 2548591"/>
              <a:gd name="connsiteY83" fmla="*/ 469597 h 2555628"/>
              <a:gd name="connsiteX84" fmla="*/ 2080281 w 2548591"/>
              <a:gd name="connsiteY84" fmla="*/ 0 h 2555628"/>
              <a:gd name="connsiteX85" fmla="*/ 2218926 w 2548591"/>
              <a:gd name="connsiteY85" fmla="*/ 0 h 2555628"/>
              <a:gd name="connsiteX86" fmla="*/ 2244153 w 2548591"/>
              <a:gd name="connsiteY86" fmla="*/ 0 h 2555628"/>
              <a:gd name="connsiteX87" fmla="*/ 2548582 w 2548591"/>
              <a:gd name="connsiteY87" fmla="*/ 305270 h 2555628"/>
              <a:gd name="connsiteX88" fmla="*/ 2548582 w 2548591"/>
              <a:gd name="connsiteY88" fmla="*/ 330570 h 2555628"/>
              <a:gd name="connsiteX89" fmla="*/ 2218926 w 2548591"/>
              <a:gd name="connsiteY89" fmla="*/ 0 h 2555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2548591" h="2555628">
                <a:moveTo>
                  <a:pt x="138643" y="1"/>
                </a:moveTo>
                <a:lnTo>
                  <a:pt x="163874" y="1"/>
                </a:lnTo>
                <a:cubicBezTo>
                  <a:pt x="163874" y="1318576"/>
                  <a:pt x="1233644" y="2391168"/>
                  <a:pt x="2548463" y="2391168"/>
                </a:cubicBezTo>
                <a:lnTo>
                  <a:pt x="2548463" y="2416472"/>
                </a:lnTo>
                <a:lnTo>
                  <a:pt x="2548590" y="2416600"/>
                </a:lnTo>
                <a:cubicBezTo>
                  <a:pt x="1219755" y="2416600"/>
                  <a:pt x="138643" y="1332503"/>
                  <a:pt x="138643" y="1"/>
                </a:cubicBezTo>
                <a:close/>
                <a:moveTo>
                  <a:pt x="0" y="1"/>
                </a:moveTo>
                <a:lnTo>
                  <a:pt x="25231" y="1"/>
                </a:lnTo>
                <a:cubicBezTo>
                  <a:pt x="25231" y="1395244"/>
                  <a:pt x="1157188" y="2530324"/>
                  <a:pt x="2548591" y="2530324"/>
                </a:cubicBezTo>
                <a:lnTo>
                  <a:pt x="2548591" y="2555628"/>
                </a:lnTo>
                <a:cubicBezTo>
                  <a:pt x="1143299" y="2555628"/>
                  <a:pt x="0" y="1409172"/>
                  <a:pt x="0" y="1"/>
                </a:cubicBezTo>
                <a:close/>
                <a:moveTo>
                  <a:pt x="277411" y="1"/>
                </a:moveTo>
                <a:lnTo>
                  <a:pt x="302642" y="1"/>
                </a:lnTo>
                <a:cubicBezTo>
                  <a:pt x="302642" y="1241907"/>
                  <a:pt x="1310229" y="2252147"/>
                  <a:pt x="2548582" y="2252147"/>
                </a:cubicBezTo>
                <a:lnTo>
                  <a:pt x="2548582" y="2277444"/>
                </a:lnTo>
                <a:cubicBezTo>
                  <a:pt x="1296205" y="2277444"/>
                  <a:pt x="277411" y="1255835"/>
                  <a:pt x="277411" y="1"/>
                </a:cubicBezTo>
                <a:close/>
                <a:moveTo>
                  <a:pt x="416054" y="1"/>
                </a:moveTo>
                <a:lnTo>
                  <a:pt x="441285" y="1"/>
                </a:lnTo>
                <a:cubicBezTo>
                  <a:pt x="441285" y="1165111"/>
                  <a:pt x="1386559" y="2113119"/>
                  <a:pt x="2548589" y="2113119"/>
                </a:cubicBezTo>
                <a:lnTo>
                  <a:pt x="2548589" y="2138423"/>
                </a:lnTo>
                <a:cubicBezTo>
                  <a:pt x="1372670" y="2138423"/>
                  <a:pt x="416054" y="1179166"/>
                  <a:pt x="416054" y="1"/>
                </a:cubicBezTo>
                <a:close/>
                <a:moveTo>
                  <a:pt x="554698" y="1"/>
                </a:moveTo>
                <a:lnTo>
                  <a:pt x="579930" y="1"/>
                </a:lnTo>
                <a:cubicBezTo>
                  <a:pt x="579930" y="1088442"/>
                  <a:pt x="1463017" y="1973963"/>
                  <a:pt x="2548462" y="1973963"/>
                </a:cubicBezTo>
                <a:lnTo>
                  <a:pt x="2548462" y="1999267"/>
                </a:lnTo>
                <a:lnTo>
                  <a:pt x="2548589" y="1999394"/>
                </a:lnTo>
                <a:cubicBezTo>
                  <a:pt x="1449127" y="1999394"/>
                  <a:pt x="554698" y="1102497"/>
                  <a:pt x="554698" y="1"/>
                </a:cubicBezTo>
                <a:close/>
                <a:moveTo>
                  <a:pt x="693468" y="0"/>
                </a:moveTo>
                <a:lnTo>
                  <a:pt x="718701" y="0"/>
                </a:lnTo>
                <a:cubicBezTo>
                  <a:pt x="718701" y="1011773"/>
                  <a:pt x="1539602" y="1834942"/>
                  <a:pt x="2548583" y="1834942"/>
                </a:cubicBezTo>
                <a:lnTo>
                  <a:pt x="2548583" y="1860239"/>
                </a:lnTo>
                <a:cubicBezTo>
                  <a:pt x="1525706" y="1860239"/>
                  <a:pt x="693468" y="1025701"/>
                  <a:pt x="693468" y="0"/>
                </a:cubicBezTo>
                <a:close/>
                <a:moveTo>
                  <a:pt x="832112" y="0"/>
                </a:moveTo>
                <a:lnTo>
                  <a:pt x="857340" y="0"/>
                </a:lnTo>
                <a:cubicBezTo>
                  <a:pt x="857340" y="935105"/>
                  <a:pt x="1616059" y="1695913"/>
                  <a:pt x="2548582" y="1695913"/>
                </a:cubicBezTo>
                <a:lnTo>
                  <a:pt x="2548582" y="1721210"/>
                </a:lnTo>
                <a:cubicBezTo>
                  <a:pt x="1602170" y="1721210"/>
                  <a:pt x="832112" y="949032"/>
                  <a:pt x="832112" y="0"/>
                </a:cubicBezTo>
                <a:close/>
                <a:moveTo>
                  <a:pt x="970758" y="0"/>
                </a:moveTo>
                <a:lnTo>
                  <a:pt x="995986" y="0"/>
                </a:lnTo>
                <a:cubicBezTo>
                  <a:pt x="995986" y="858436"/>
                  <a:pt x="1692391" y="1556758"/>
                  <a:pt x="2548463" y="1556758"/>
                </a:cubicBezTo>
                <a:lnTo>
                  <a:pt x="2548463" y="1582062"/>
                </a:lnTo>
                <a:lnTo>
                  <a:pt x="2548590" y="1582189"/>
                </a:lnTo>
                <a:cubicBezTo>
                  <a:pt x="1678628" y="1582189"/>
                  <a:pt x="970758" y="872491"/>
                  <a:pt x="970758" y="0"/>
                </a:cubicBezTo>
                <a:close/>
                <a:moveTo>
                  <a:pt x="1109529" y="0"/>
                </a:moveTo>
                <a:lnTo>
                  <a:pt x="1134764" y="0"/>
                </a:lnTo>
                <a:cubicBezTo>
                  <a:pt x="1134764" y="781767"/>
                  <a:pt x="1768975" y="1417736"/>
                  <a:pt x="2548589" y="1417736"/>
                </a:cubicBezTo>
                <a:lnTo>
                  <a:pt x="2548589" y="1443033"/>
                </a:lnTo>
                <a:cubicBezTo>
                  <a:pt x="1755086" y="1443033"/>
                  <a:pt x="1109529" y="795695"/>
                  <a:pt x="1109529" y="0"/>
                </a:cubicBezTo>
                <a:close/>
                <a:moveTo>
                  <a:pt x="1248168" y="0"/>
                </a:moveTo>
                <a:lnTo>
                  <a:pt x="1273396" y="0"/>
                </a:lnTo>
                <a:cubicBezTo>
                  <a:pt x="1273396" y="705097"/>
                  <a:pt x="1845433" y="1278708"/>
                  <a:pt x="2548583" y="1278708"/>
                </a:cubicBezTo>
                <a:lnTo>
                  <a:pt x="2548583" y="1304005"/>
                </a:lnTo>
                <a:cubicBezTo>
                  <a:pt x="1831537" y="1304005"/>
                  <a:pt x="1248168" y="719026"/>
                  <a:pt x="1248168" y="0"/>
                </a:cubicBezTo>
                <a:close/>
                <a:moveTo>
                  <a:pt x="1386813" y="0"/>
                </a:moveTo>
                <a:lnTo>
                  <a:pt x="1412041" y="0"/>
                </a:lnTo>
                <a:cubicBezTo>
                  <a:pt x="1412041" y="628428"/>
                  <a:pt x="1921890" y="1139552"/>
                  <a:pt x="2548589" y="1139552"/>
                </a:cubicBezTo>
                <a:lnTo>
                  <a:pt x="2548589" y="1164857"/>
                </a:lnTo>
                <a:lnTo>
                  <a:pt x="2548589" y="1164984"/>
                </a:lnTo>
                <a:cubicBezTo>
                  <a:pt x="1908001" y="1164984"/>
                  <a:pt x="1386813" y="642356"/>
                  <a:pt x="1386813" y="0"/>
                </a:cubicBezTo>
                <a:close/>
                <a:moveTo>
                  <a:pt x="1525579" y="0"/>
                </a:moveTo>
                <a:lnTo>
                  <a:pt x="1550814" y="0"/>
                </a:lnTo>
                <a:cubicBezTo>
                  <a:pt x="1550814" y="551759"/>
                  <a:pt x="1998468" y="1000531"/>
                  <a:pt x="2548583" y="1000531"/>
                </a:cubicBezTo>
                <a:lnTo>
                  <a:pt x="2548583" y="1025828"/>
                </a:lnTo>
                <a:cubicBezTo>
                  <a:pt x="1984452" y="1025828"/>
                  <a:pt x="1525579" y="565560"/>
                  <a:pt x="1525579" y="0"/>
                </a:cubicBezTo>
                <a:close/>
                <a:moveTo>
                  <a:pt x="1664231" y="0"/>
                </a:moveTo>
                <a:lnTo>
                  <a:pt x="1689459" y="0"/>
                </a:lnTo>
                <a:cubicBezTo>
                  <a:pt x="1689459" y="474963"/>
                  <a:pt x="2074805" y="861503"/>
                  <a:pt x="2548589" y="861503"/>
                </a:cubicBezTo>
                <a:lnTo>
                  <a:pt x="2548589" y="886800"/>
                </a:lnTo>
                <a:cubicBezTo>
                  <a:pt x="2060916" y="886800"/>
                  <a:pt x="1664231" y="489019"/>
                  <a:pt x="1664231" y="0"/>
                </a:cubicBezTo>
                <a:close/>
                <a:moveTo>
                  <a:pt x="1802870" y="0"/>
                </a:moveTo>
                <a:lnTo>
                  <a:pt x="1828097" y="0"/>
                </a:lnTo>
                <a:cubicBezTo>
                  <a:pt x="1828097" y="398295"/>
                  <a:pt x="2151263" y="722347"/>
                  <a:pt x="2548583" y="722347"/>
                </a:cubicBezTo>
                <a:lnTo>
                  <a:pt x="2548583" y="747651"/>
                </a:lnTo>
                <a:lnTo>
                  <a:pt x="2548583" y="747778"/>
                </a:lnTo>
                <a:cubicBezTo>
                  <a:pt x="2137367" y="747778"/>
                  <a:pt x="1802870" y="412350"/>
                  <a:pt x="1802870" y="0"/>
                </a:cubicBezTo>
                <a:close/>
                <a:moveTo>
                  <a:pt x="1941642" y="0"/>
                </a:moveTo>
                <a:lnTo>
                  <a:pt x="1966877" y="0"/>
                </a:lnTo>
                <a:cubicBezTo>
                  <a:pt x="1966877" y="321626"/>
                  <a:pt x="2227847" y="583321"/>
                  <a:pt x="2548589" y="583321"/>
                </a:cubicBezTo>
                <a:lnTo>
                  <a:pt x="2548589" y="608622"/>
                </a:lnTo>
                <a:cubicBezTo>
                  <a:pt x="2213831" y="608622"/>
                  <a:pt x="1941642" y="335553"/>
                  <a:pt x="1941642" y="0"/>
                </a:cubicBezTo>
                <a:close/>
                <a:moveTo>
                  <a:pt x="2080281" y="0"/>
                </a:moveTo>
                <a:lnTo>
                  <a:pt x="2105508" y="0"/>
                </a:lnTo>
                <a:cubicBezTo>
                  <a:pt x="2105508" y="244957"/>
                  <a:pt x="2304298" y="444296"/>
                  <a:pt x="2548582" y="444296"/>
                </a:cubicBezTo>
                <a:lnTo>
                  <a:pt x="2548582" y="469597"/>
                </a:lnTo>
                <a:cubicBezTo>
                  <a:pt x="2290409" y="469597"/>
                  <a:pt x="2080281" y="258885"/>
                  <a:pt x="2080281" y="0"/>
                </a:cubicBezTo>
                <a:close/>
                <a:moveTo>
                  <a:pt x="2218926" y="0"/>
                </a:moveTo>
                <a:lnTo>
                  <a:pt x="2244153" y="0"/>
                </a:lnTo>
                <a:cubicBezTo>
                  <a:pt x="2244153" y="168288"/>
                  <a:pt x="2380629" y="305270"/>
                  <a:pt x="2548582" y="305270"/>
                </a:cubicBezTo>
                <a:lnTo>
                  <a:pt x="2548582" y="330570"/>
                </a:lnTo>
                <a:cubicBezTo>
                  <a:pt x="2366866" y="330570"/>
                  <a:pt x="2218926" y="182344"/>
                  <a:pt x="2218926" y="0"/>
                </a:cubicBezTo>
                <a:close/>
              </a:path>
            </a:pathLst>
          </a:custGeom>
          <a:solidFill>
            <a:schemeClr val="bg1"/>
          </a:solidFill>
          <a:ln w="703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sp>
        <p:nvSpPr>
          <p:cNvPr id="29" name="Freihandform 70">
            <a:extLst>
              <a:ext uri="{FF2B5EF4-FFF2-40B4-BE49-F238E27FC236}">
                <a16:creationId xmlns:a16="http://schemas.microsoft.com/office/drawing/2014/main" id="{AA39EF58-54F1-4AC9-1D83-2E7DEEAAEA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6200000" flipH="1">
            <a:off x="-9389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2"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sp>
        <p:nvSpPr>
          <p:cNvPr id="31" name="Freihandform 70">
            <a:extLst>
              <a:ext uri="{FF2B5EF4-FFF2-40B4-BE49-F238E27FC236}">
                <a16:creationId xmlns:a16="http://schemas.microsoft.com/office/drawing/2014/main" id="{0C320934-59CC-4123-C7C1-FEEE89F304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flipH="1">
            <a:off x="-10617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sp>
        <p:nvSpPr>
          <p:cNvPr id="33" name="Bild 4">
            <a:extLst>
              <a:ext uri="{FF2B5EF4-FFF2-40B4-BE49-F238E27FC236}">
                <a16:creationId xmlns:a16="http://schemas.microsoft.com/office/drawing/2014/main" id="{EC46DC71-C12A-96C8-3FE2-AA95AB58B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543868" y="0"/>
            <a:ext cx="2560340" cy="2560340"/>
          </a:xfrm>
          <a:custGeom>
            <a:avLst/>
            <a:gdLst>
              <a:gd name="connsiteX0" fmla="*/ 0 w 2560340"/>
              <a:gd name="connsiteY0" fmla="*/ 2560340 h 2560340"/>
              <a:gd name="connsiteX1" fmla="*/ 2560340 w 2560340"/>
              <a:gd name="connsiteY1" fmla="*/ 0 h 2560340"/>
              <a:gd name="connsiteX2" fmla="*/ 0 w 2560340"/>
              <a:gd name="connsiteY2" fmla="*/ 0 h 2560340"/>
              <a:gd name="connsiteX3" fmla="*/ 0 w 2560340"/>
              <a:gd name="connsiteY3" fmla="*/ 2560340 h 2560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60340" h="2560340">
                <a:moveTo>
                  <a:pt x="0" y="2560340"/>
                </a:moveTo>
                <a:cubicBezTo>
                  <a:pt x="1414079" y="2560340"/>
                  <a:pt x="2560340" y="1414079"/>
                  <a:pt x="2560340" y="0"/>
                </a:cubicBezTo>
                <a:lnTo>
                  <a:pt x="0" y="0"/>
                </a:lnTo>
                <a:lnTo>
                  <a:pt x="0" y="2560340"/>
                </a:lnTo>
                <a:close/>
              </a:path>
            </a:pathLst>
          </a:custGeom>
          <a:solidFill>
            <a:schemeClr val="accent3">
              <a:lumMod val="40000"/>
              <a:lumOff val="60000"/>
              <a:alpha val="50000"/>
            </a:schemeClr>
          </a:solidFill>
          <a:ln w="705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460565" y="1057274"/>
            <a:ext cx="7965461" cy="994164"/>
          </a:xfrm>
        </p:spPr>
        <p:txBody>
          <a:bodyPr lIns="91440" tIns="0" rIns="91440" bIns="0" rtlCol="0" anchor="b" anchorCtr="0">
            <a:noAutofit/>
          </a:bodyPr>
          <a:lstStyle>
            <a:lvl1pPr algn="l">
              <a:lnSpc>
                <a:spcPct val="100000"/>
              </a:lnSpc>
              <a:defRPr lang="de-DE" sz="3600" b="1">
                <a:latin typeface="+mj-lt"/>
                <a:cs typeface="Arial" panose="020B0604020202020204" pitchFamily="34" charset="0"/>
              </a:defRPr>
            </a:lvl1pPr>
          </a:lstStyle>
          <a:p>
            <a:pPr rtl="0"/>
            <a:r>
              <a:rPr lang="de-DE"/>
              <a:t>Titel durch Klicken hinzufügen</a:t>
            </a:r>
          </a:p>
        </p:txBody>
      </p:sp>
      <p:sp>
        <p:nvSpPr>
          <p:cNvPr id="13" name="Inhaltsplatzhalter 3">
            <a:extLst>
              <a:ext uri="{FF2B5EF4-FFF2-40B4-BE49-F238E27FC236}">
                <a16:creationId xmlns:a16="http://schemas.microsoft.com/office/drawing/2014/main" id="{B20F5EA7-881C-8FB7-EAC9-89C8F2E5865C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460565" y="2303029"/>
            <a:ext cx="7965460" cy="3497698"/>
          </a:xfrm>
        </p:spPr>
        <p:txBody>
          <a:bodyPr lIns="91440" tIns="0" rIns="91440" bIns="0" rtlCol="0">
            <a:normAutofit/>
          </a:bodyPr>
          <a:lstStyle>
            <a:lvl1pPr>
              <a:spcBef>
                <a:spcPts val="1000"/>
              </a:spcBef>
              <a:defRPr lang="de-DE" sz="1800"/>
            </a:lvl1pPr>
            <a:lvl2pPr>
              <a:spcBef>
                <a:spcPts val="1000"/>
              </a:spcBef>
              <a:defRPr lang="de-DE" sz="1800"/>
            </a:lvl2pPr>
            <a:lvl3pPr>
              <a:spcBef>
                <a:spcPts val="1000"/>
              </a:spcBef>
              <a:defRPr lang="de-DE" sz="1800"/>
            </a:lvl3pPr>
            <a:lvl4pPr>
              <a:spcBef>
                <a:spcPts val="1000"/>
              </a:spcBef>
              <a:defRPr lang="de-DE" sz="1800"/>
            </a:lvl4pPr>
            <a:lvl5pPr>
              <a:spcBef>
                <a:spcPts val="1000"/>
              </a:spcBef>
              <a:defRPr lang="de-DE" sz="1800"/>
            </a:lvl5pPr>
          </a:lstStyle>
          <a:p>
            <a:pPr lvl="0" rtl="0"/>
            <a:r>
              <a:rPr lang="de-DE"/>
              <a:t>Klicken Sie, um Text hinzuzufügen.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</a:p>
        </p:txBody>
      </p:sp>
      <p:sp>
        <p:nvSpPr>
          <p:cNvPr id="18" name="Foliennummernplatzhalter 2">
            <a:extLst>
              <a:ext uri="{FF2B5EF4-FFF2-40B4-BE49-F238E27FC236}">
                <a16:creationId xmlns:a16="http://schemas.microsoft.com/office/drawing/2014/main" id="{ED7A50D8-0839-EC58-FFBE-315A2099579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 rtlCol="0"/>
          <a:lstStyle>
            <a:lvl1pPr>
              <a:defRPr lang="de-DE" sz="1600">
                <a:latin typeface="+mj-lt"/>
              </a:defRPr>
            </a:lvl1pPr>
          </a:lstStyle>
          <a:p>
            <a:pPr rtl="0"/>
            <a:fld id="{48F63A3B-78C7-47BE-AE5E-E10140E04643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4" name="Grafik 3" descr="Ein Bild, das Text, Schrift, Grafiken, Logo enthält.&#10;&#10;KI-generierte Inhalte können fehlerhaft sein.">
            <a:extLst>
              <a:ext uri="{FF2B5EF4-FFF2-40B4-BE49-F238E27FC236}">
                <a16:creationId xmlns:a16="http://schemas.microsoft.com/office/drawing/2014/main" id="{D79F7BCF-BBB7-3894-91B5-A6F05CCE992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85682" y="5971109"/>
            <a:ext cx="2238796" cy="738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8509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ergleich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el 19">
            <a:extLst>
              <a:ext uri="{FF2B5EF4-FFF2-40B4-BE49-F238E27FC236}">
                <a16:creationId xmlns:a16="http://schemas.microsoft.com/office/drawing/2014/main" id="{C26B5661-F583-FA44-8353-161B862E69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64809" y="1057274"/>
            <a:ext cx="7043617" cy="2520217"/>
          </a:xfrm>
        </p:spPr>
        <p:txBody>
          <a:bodyPr tIns="0" bIns="0" rtlCol="0">
            <a:noAutofit/>
          </a:bodyPr>
          <a:lstStyle>
            <a:lvl1pPr algn="l">
              <a:lnSpc>
                <a:spcPct val="100000"/>
              </a:lnSpc>
              <a:defRPr lang="de-DE" sz="3600"/>
            </a:lvl1pPr>
          </a:lstStyle>
          <a:p>
            <a:pPr rtl="0"/>
            <a:r>
              <a:rPr lang="de-DE"/>
              <a:t>Titel durch Klicken hinzufügen</a:t>
            </a:r>
          </a:p>
        </p:txBody>
      </p:sp>
      <p:sp>
        <p:nvSpPr>
          <p:cNvPr id="11" name="Abbildung 0">
            <a:extLst>
              <a:ext uri="{FF2B5EF4-FFF2-40B4-BE49-F238E27FC236}">
                <a16:creationId xmlns:a16="http://schemas.microsoft.com/office/drawing/2014/main" id="{CD2D664E-6702-6607-A37E-2E99614491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5568" y="-2784"/>
            <a:ext cx="3443288" cy="6891337"/>
          </a:xfrm>
          <a:custGeom>
            <a:avLst/>
            <a:gdLst>
              <a:gd name="connsiteX0" fmla="*/ 3443288 w 3443288"/>
              <a:gd name="connsiteY0" fmla="*/ 0 h 6891337"/>
              <a:gd name="connsiteX1" fmla="*/ 0 w 3443288"/>
              <a:gd name="connsiteY1" fmla="*/ 0 h 6891337"/>
              <a:gd name="connsiteX2" fmla="*/ 0 w 3443288"/>
              <a:gd name="connsiteY2" fmla="*/ 6891338 h 6891337"/>
              <a:gd name="connsiteX3" fmla="*/ 3443288 w 3443288"/>
              <a:gd name="connsiteY3" fmla="*/ 6891338 h 6891337"/>
              <a:gd name="connsiteX4" fmla="*/ 3443288 w 3443288"/>
              <a:gd name="connsiteY4" fmla="*/ 0 h 6891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6891337">
                <a:moveTo>
                  <a:pt x="3443288" y="0"/>
                </a:moveTo>
                <a:lnTo>
                  <a:pt x="0" y="0"/>
                </a:lnTo>
                <a:lnTo>
                  <a:pt x="0" y="6891338"/>
                </a:lnTo>
                <a:lnTo>
                  <a:pt x="3443288" y="6891338"/>
                </a:lnTo>
                <a:lnTo>
                  <a:pt x="3443288" y="0"/>
                </a:lnTo>
                <a:close/>
              </a:path>
            </a:pathLst>
          </a:custGeom>
          <a:solidFill>
            <a:schemeClr val="accent3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pic>
        <p:nvPicPr>
          <p:cNvPr id="13" name="Bild 1">
            <a:extLst>
              <a:ext uri="{FF2B5EF4-FFF2-40B4-BE49-F238E27FC236}">
                <a16:creationId xmlns:a16="http://schemas.microsoft.com/office/drawing/2014/main" id="{951C5737-DF7E-D671-AC74-9E488335B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703311" y="-2784"/>
            <a:ext cx="1734410" cy="5167313"/>
          </a:xfrm>
          <a:prstGeom prst="rect">
            <a:avLst/>
          </a:prstGeom>
        </p:spPr>
      </p:pic>
      <p:sp>
        <p:nvSpPr>
          <p:cNvPr id="39" name="Freihandform: Form 38">
            <a:extLst>
              <a:ext uri="{FF2B5EF4-FFF2-40B4-BE49-F238E27FC236}">
                <a16:creationId xmlns:a16="http://schemas.microsoft.com/office/drawing/2014/main" id="{F232A1E1-DD38-15EA-6CA1-A84950EC43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721621" y="-2784"/>
            <a:ext cx="1716115" cy="1720853"/>
          </a:xfrm>
          <a:custGeom>
            <a:avLst/>
            <a:gdLst>
              <a:gd name="connsiteX0" fmla="*/ 93358 w 1716115"/>
              <a:gd name="connsiteY0" fmla="*/ 0 h 1720853"/>
              <a:gd name="connsiteX1" fmla="*/ 110348 w 1716115"/>
              <a:gd name="connsiteY1" fmla="*/ 0 h 1720853"/>
              <a:gd name="connsiteX2" fmla="*/ 1716029 w 1716115"/>
              <a:gd name="connsiteY2" fmla="*/ 1610112 h 1720853"/>
              <a:gd name="connsiteX3" fmla="*/ 1716029 w 1716115"/>
              <a:gd name="connsiteY3" fmla="*/ 1627151 h 1720853"/>
              <a:gd name="connsiteX4" fmla="*/ 1716115 w 1716115"/>
              <a:gd name="connsiteY4" fmla="*/ 1627237 h 1720853"/>
              <a:gd name="connsiteX5" fmla="*/ 93358 w 1716115"/>
              <a:gd name="connsiteY5" fmla="*/ 0 h 1720853"/>
              <a:gd name="connsiteX6" fmla="*/ 0 w 1716115"/>
              <a:gd name="connsiteY6" fmla="*/ 0 h 1720853"/>
              <a:gd name="connsiteX7" fmla="*/ 16989 w 1716115"/>
              <a:gd name="connsiteY7" fmla="*/ 0 h 1720853"/>
              <a:gd name="connsiteX8" fmla="*/ 1716114 w 1716115"/>
              <a:gd name="connsiteY8" fmla="*/ 1703814 h 1720853"/>
              <a:gd name="connsiteX9" fmla="*/ 1716114 w 1716115"/>
              <a:gd name="connsiteY9" fmla="*/ 1720853 h 1720853"/>
              <a:gd name="connsiteX10" fmla="*/ 0 w 1716115"/>
              <a:gd name="connsiteY10" fmla="*/ 0 h 1720853"/>
              <a:gd name="connsiteX11" fmla="*/ 186798 w 1716115"/>
              <a:gd name="connsiteY11" fmla="*/ 0 h 1720853"/>
              <a:gd name="connsiteX12" fmla="*/ 203788 w 1716115"/>
              <a:gd name="connsiteY12" fmla="*/ 0 h 1720853"/>
              <a:gd name="connsiteX13" fmla="*/ 1716109 w 1716115"/>
              <a:gd name="connsiteY13" fmla="*/ 1516501 h 1720853"/>
              <a:gd name="connsiteX14" fmla="*/ 1716109 w 1716115"/>
              <a:gd name="connsiteY14" fmla="*/ 1533535 h 1720853"/>
              <a:gd name="connsiteX15" fmla="*/ 186798 w 1716115"/>
              <a:gd name="connsiteY15" fmla="*/ 0 h 1720853"/>
              <a:gd name="connsiteX16" fmla="*/ 280155 w 1716115"/>
              <a:gd name="connsiteY16" fmla="*/ 0 h 1720853"/>
              <a:gd name="connsiteX17" fmla="*/ 297145 w 1716115"/>
              <a:gd name="connsiteY17" fmla="*/ 0 h 1720853"/>
              <a:gd name="connsiteX18" fmla="*/ 1716114 w 1716115"/>
              <a:gd name="connsiteY18" fmla="*/ 1422885 h 1720853"/>
              <a:gd name="connsiteX19" fmla="*/ 1716114 w 1716115"/>
              <a:gd name="connsiteY19" fmla="*/ 1439924 h 1720853"/>
              <a:gd name="connsiteX20" fmla="*/ 280155 w 1716115"/>
              <a:gd name="connsiteY20" fmla="*/ 0 h 1720853"/>
              <a:gd name="connsiteX21" fmla="*/ 373512 w 1716115"/>
              <a:gd name="connsiteY21" fmla="*/ 0 h 1720853"/>
              <a:gd name="connsiteX22" fmla="*/ 390502 w 1716115"/>
              <a:gd name="connsiteY22" fmla="*/ 0 h 1720853"/>
              <a:gd name="connsiteX23" fmla="*/ 1716029 w 1716115"/>
              <a:gd name="connsiteY23" fmla="*/ 1329184 h 1720853"/>
              <a:gd name="connsiteX24" fmla="*/ 1716029 w 1716115"/>
              <a:gd name="connsiteY24" fmla="*/ 1346223 h 1720853"/>
              <a:gd name="connsiteX25" fmla="*/ 1716114 w 1716115"/>
              <a:gd name="connsiteY25" fmla="*/ 1346308 h 1720853"/>
              <a:gd name="connsiteX26" fmla="*/ 373512 w 1716115"/>
              <a:gd name="connsiteY26" fmla="*/ 0 h 1720853"/>
              <a:gd name="connsiteX27" fmla="*/ 466953 w 1716115"/>
              <a:gd name="connsiteY27" fmla="*/ 0 h 1720853"/>
              <a:gd name="connsiteX28" fmla="*/ 483944 w 1716115"/>
              <a:gd name="connsiteY28" fmla="*/ 0 h 1720853"/>
              <a:gd name="connsiteX29" fmla="*/ 1716110 w 1716115"/>
              <a:gd name="connsiteY29" fmla="*/ 1235573 h 1720853"/>
              <a:gd name="connsiteX30" fmla="*/ 1716110 w 1716115"/>
              <a:gd name="connsiteY30" fmla="*/ 1252607 h 1720853"/>
              <a:gd name="connsiteX31" fmla="*/ 466953 w 1716115"/>
              <a:gd name="connsiteY31" fmla="*/ 0 h 1720853"/>
              <a:gd name="connsiteX32" fmla="*/ 560310 w 1716115"/>
              <a:gd name="connsiteY32" fmla="*/ 0 h 1720853"/>
              <a:gd name="connsiteX33" fmla="*/ 577297 w 1716115"/>
              <a:gd name="connsiteY33" fmla="*/ 0 h 1720853"/>
              <a:gd name="connsiteX34" fmla="*/ 1716109 w 1716115"/>
              <a:gd name="connsiteY34" fmla="*/ 1141957 h 1720853"/>
              <a:gd name="connsiteX35" fmla="*/ 1716109 w 1716115"/>
              <a:gd name="connsiteY35" fmla="*/ 1158991 h 1720853"/>
              <a:gd name="connsiteX36" fmla="*/ 560310 w 1716115"/>
              <a:gd name="connsiteY36" fmla="*/ 0 h 1720853"/>
              <a:gd name="connsiteX37" fmla="*/ 653668 w 1716115"/>
              <a:gd name="connsiteY37" fmla="*/ 0 h 1720853"/>
              <a:gd name="connsiteX38" fmla="*/ 670655 w 1716115"/>
              <a:gd name="connsiteY38" fmla="*/ 0 h 1720853"/>
              <a:gd name="connsiteX39" fmla="*/ 1716029 w 1716115"/>
              <a:gd name="connsiteY39" fmla="*/ 1048255 h 1720853"/>
              <a:gd name="connsiteX40" fmla="*/ 1716029 w 1716115"/>
              <a:gd name="connsiteY40" fmla="*/ 1065294 h 1720853"/>
              <a:gd name="connsiteX41" fmla="*/ 1716114 w 1716115"/>
              <a:gd name="connsiteY41" fmla="*/ 1065380 h 1720853"/>
              <a:gd name="connsiteX42" fmla="*/ 653668 w 1716115"/>
              <a:gd name="connsiteY42" fmla="*/ 0 h 1720853"/>
              <a:gd name="connsiteX43" fmla="*/ 747112 w 1716115"/>
              <a:gd name="connsiteY43" fmla="*/ 0 h 1720853"/>
              <a:gd name="connsiteX44" fmla="*/ 764104 w 1716115"/>
              <a:gd name="connsiteY44" fmla="*/ 0 h 1720853"/>
              <a:gd name="connsiteX45" fmla="*/ 1716115 w 1716115"/>
              <a:gd name="connsiteY45" fmla="*/ 954644 h 1720853"/>
              <a:gd name="connsiteX46" fmla="*/ 1716115 w 1716115"/>
              <a:gd name="connsiteY46" fmla="*/ 971678 h 1720853"/>
              <a:gd name="connsiteX47" fmla="*/ 747112 w 1716115"/>
              <a:gd name="connsiteY47" fmla="*/ 0 h 1720853"/>
              <a:gd name="connsiteX48" fmla="*/ 840465 w 1716115"/>
              <a:gd name="connsiteY48" fmla="*/ 0 h 1720853"/>
              <a:gd name="connsiteX49" fmla="*/ 857452 w 1716115"/>
              <a:gd name="connsiteY49" fmla="*/ 0 h 1720853"/>
              <a:gd name="connsiteX50" fmla="*/ 1716109 w 1716115"/>
              <a:gd name="connsiteY50" fmla="*/ 861028 h 1720853"/>
              <a:gd name="connsiteX51" fmla="*/ 1716109 w 1716115"/>
              <a:gd name="connsiteY51" fmla="*/ 878062 h 1720853"/>
              <a:gd name="connsiteX52" fmla="*/ 840465 w 1716115"/>
              <a:gd name="connsiteY52" fmla="*/ 0 h 1720853"/>
              <a:gd name="connsiteX53" fmla="*/ 933823 w 1716115"/>
              <a:gd name="connsiteY53" fmla="*/ 0 h 1720853"/>
              <a:gd name="connsiteX54" fmla="*/ 950810 w 1716115"/>
              <a:gd name="connsiteY54" fmla="*/ 0 h 1720853"/>
              <a:gd name="connsiteX55" fmla="*/ 1716114 w 1716115"/>
              <a:gd name="connsiteY55" fmla="*/ 767327 h 1720853"/>
              <a:gd name="connsiteX56" fmla="*/ 1716114 w 1716115"/>
              <a:gd name="connsiteY56" fmla="*/ 784366 h 1720853"/>
              <a:gd name="connsiteX57" fmla="*/ 1716114 w 1716115"/>
              <a:gd name="connsiteY57" fmla="*/ 784451 h 1720853"/>
              <a:gd name="connsiteX58" fmla="*/ 933823 w 1716115"/>
              <a:gd name="connsiteY58" fmla="*/ 0 h 1720853"/>
              <a:gd name="connsiteX59" fmla="*/ 1027262 w 1716115"/>
              <a:gd name="connsiteY59" fmla="*/ 0 h 1720853"/>
              <a:gd name="connsiteX60" fmla="*/ 1044254 w 1716115"/>
              <a:gd name="connsiteY60" fmla="*/ 0 h 1720853"/>
              <a:gd name="connsiteX61" fmla="*/ 1716110 w 1716115"/>
              <a:gd name="connsiteY61" fmla="*/ 673716 h 1720853"/>
              <a:gd name="connsiteX62" fmla="*/ 1716110 w 1716115"/>
              <a:gd name="connsiteY62" fmla="*/ 690750 h 1720853"/>
              <a:gd name="connsiteX63" fmla="*/ 1027262 w 1716115"/>
              <a:gd name="connsiteY63" fmla="*/ 0 h 1720853"/>
              <a:gd name="connsiteX64" fmla="*/ 1120625 w 1716115"/>
              <a:gd name="connsiteY64" fmla="*/ 0 h 1720853"/>
              <a:gd name="connsiteX65" fmla="*/ 1137612 w 1716115"/>
              <a:gd name="connsiteY65" fmla="*/ 0 h 1720853"/>
              <a:gd name="connsiteX66" fmla="*/ 1716115 w 1716115"/>
              <a:gd name="connsiteY66" fmla="*/ 580100 h 1720853"/>
              <a:gd name="connsiteX67" fmla="*/ 1716115 w 1716115"/>
              <a:gd name="connsiteY67" fmla="*/ 597134 h 1720853"/>
              <a:gd name="connsiteX68" fmla="*/ 1120625 w 1716115"/>
              <a:gd name="connsiteY68" fmla="*/ 0 h 1720853"/>
              <a:gd name="connsiteX69" fmla="*/ 1213978 w 1716115"/>
              <a:gd name="connsiteY69" fmla="*/ 0 h 1720853"/>
              <a:gd name="connsiteX70" fmla="*/ 1230965 w 1716115"/>
              <a:gd name="connsiteY70" fmla="*/ 0 h 1720853"/>
              <a:gd name="connsiteX71" fmla="*/ 1716109 w 1716115"/>
              <a:gd name="connsiteY71" fmla="*/ 486398 h 1720853"/>
              <a:gd name="connsiteX72" fmla="*/ 1716109 w 1716115"/>
              <a:gd name="connsiteY72" fmla="*/ 503437 h 1720853"/>
              <a:gd name="connsiteX73" fmla="*/ 1716109 w 1716115"/>
              <a:gd name="connsiteY73" fmla="*/ 503523 h 1720853"/>
              <a:gd name="connsiteX74" fmla="*/ 1213978 w 1716115"/>
              <a:gd name="connsiteY74" fmla="*/ 0 h 1720853"/>
              <a:gd name="connsiteX75" fmla="*/ 1307422 w 1716115"/>
              <a:gd name="connsiteY75" fmla="*/ 0 h 1720853"/>
              <a:gd name="connsiteX76" fmla="*/ 1324414 w 1716115"/>
              <a:gd name="connsiteY76" fmla="*/ 0 h 1720853"/>
              <a:gd name="connsiteX77" fmla="*/ 1716115 w 1716115"/>
              <a:gd name="connsiteY77" fmla="*/ 392784 h 1720853"/>
              <a:gd name="connsiteX78" fmla="*/ 1716115 w 1716115"/>
              <a:gd name="connsiteY78" fmla="*/ 409821 h 1720853"/>
              <a:gd name="connsiteX79" fmla="*/ 1307422 w 1716115"/>
              <a:gd name="connsiteY79" fmla="*/ 0 h 1720853"/>
              <a:gd name="connsiteX80" fmla="*/ 1400775 w 1716115"/>
              <a:gd name="connsiteY80" fmla="*/ 0 h 1720853"/>
              <a:gd name="connsiteX81" fmla="*/ 1417762 w 1716115"/>
              <a:gd name="connsiteY81" fmla="*/ 0 h 1720853"/>
              <a:gd name="connsiteX82" fmla="*/ 1716109 w 1716115"/>
              <a:gd name="connsiteY82" fmla="*/ 299170 h 1720853"/>
              <a:gd name="connsiteX83" fmla="*/ 1716109 w 1716115"/>
              <a:gd name="connsiteY83" fmla="*/ 316207 h 1720853"/>
              <a:gd name="connsiteX84" fmla="*/ 1400775 w 1716115"/>
              <a:gd name="connsiteY84" fmla="*/ 0 h 1720853"/>
              <a:gd name="connsiteX85" fmla="*/ 1494133 w 1716115"/>
              <a:gd name="connsiteY85" fmla="*/ 0 h 1720853"/>
              <a:gd name="connsiteX86" fmla="*/ 1511120 w 1716115"/>
              <a:gd name="connsiteY86" fmla="*/ 0 h 1720853"/>
              <a:gd name="connsiteX87" fmla="*/ 1716109 w 1716115"/>
              <a:gd name="connsiteY87" fmla="*/ 205556 h 1720853"/>
              <a:gd name="connsiteX88" fmla="*/ 1716109 w 1716115"/>
              <a:gd name="connsiteY88" fmla="*/ 222592 h 1720853"/>
              <a:gd name="connsiteX89" fmla="*/ 1494133 w 1716115"/>
              <a:gd name="connsiteY89" fmla="*/ 0 h 1720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716115" h="1720853">
                <a:moveTo>
                  <a:pt x="93358" y="0"/>
                </a:moveTo>
                <a:lnTo>
                  <a:pt x="110348" y="0"/>
                </a:lnTo>
                <a:cubicBezTo>
                  <a:pt x="110348" y="887874"/>
                  <a:pt x="830686" y="1610112"/>
                  <a:pt x="1716029" y="1610112"/>
                </a:cubicBezTo>
                <a:lnTo>
                  <a:pt x="1716029" y="1627151"/>
                </a:lnTo>
                <a:lnTo>
                  <a:pt x="1716115" y="1627237"/>
                </a:lnTo>
                <a:cubicBezTo>
                  <a:pt x="821334" y="1627237"/>
                  <a:pt x="93358" y="897252"/>
                  <a:pt x="93358" y="0"/>
                </a:cubicBezTo>
                <a:close/>
                <a:moveTo>
                  <a:pt x="0" y="0"/>
                </a:moveTo>
                <a:lnTo>
                  <a:pt x="16989" y="0"/>
                </a:lnTo>
                <a:cubicBezTo>
                  <a:pt x="16989" y="939499"/>
                  <a:pt x="779202" y="1703814"/>
                  <a:pt x="1716114" y="1703814"/>
                </a:cubicBezTo>
                <a:lnTo>
                  <a:pt x="1716114" y="1720853"/>
                </a:lnTo>
                <a:cubicBezTo>
                  <a:pt x="769850" y="1720853"/>
                  <a:pt x="0" y="948877"/>
                  <a:pt x="0" y="0"/>
                </a:cubicBezTo>
                <a:close/>
                <a:moveTo>
                  <a:pt x="186798" y="0"/>
                </a:moveTo>
                <a:lnTo>
                  <a:pt x="203788" y="0"/>
                </a:lnTo>
                <a:cubicBezTo>
                  <a:pt x="203788" y="836248"/>
                  <a:pt x="882254" y="1516501"/>
                  <a:pt x="1716109" y="1516501"/>
                </a:cubicBezTo>
                <a:lnTo>
                  <a:pt x="1716109" y="1533535"/>
                </a:lnTo>
                <a:cubicBezTo>
                  <a:pt x="872812" y="1533535"/>
                  <a:pt x="186798" y="845626"/>
                  <a:pt x="186798" y="0"/>
                </a:cubicBezTo>
                <a:close/>
                <a:moveTo>
                  <a:pt x="280155" y="0"/>
                </a:moveTo>
                <a:lnTo>
                  <a:pt x="297145" y="0"/>
                </a:lnTo>
                <a:cubicBezTo>
                  <a:pt x="297145" y="784537"/>
                  <a:pt x="933652" y="1422885"/>
                  <a:pt x="1716114" y="1422885"/>
                </a:cubicBezTo>
                <a:lnTo>
                  <a:pt x="1716114" y="1439924"/>
                </a:lnTo>
                <a:cubicBezTo>
                  <a:pt x="924300" y="1439924"/>
                  <a:pt x="280155" y="794001"/>
                  <a:pt x="280155" y="0"/>
                </a:cubicBezTo>
                <a:close/>
                <a:moveTo>
                  <a:pt x="373512" y="0"/>
                </a:moveTo>
                <a:lnTo>
                  <a:pt x="390502" y="0"/>
                </a:lnTo>
                <a:cubicBezTo>
                  <a:pt x="390502" y="732911"/>
                  <a:pt x="985135" y="1329184"/>
                  <a:pt x="1716029" y="1329184"/>
                </a:cubicBezTo>
                <a:lnTo>
                  <a:pt x="1716029" y="1346223"/>
                </a:lnTo>
                <a:lnTo>
                  <a:pt x="1716114" y="1346308"/>
                </a:lnTo>
                <a:cubicBezTo>
                  <a:pt x="975783" y="1346308"/>
                  <a:pt x="373512" y="742375"/>
                  <a:pt x="373512" y="0"/>
                </a:cubicBezTo>
                <a:close/>
                <a:moveTo>
                  <a:pt x="466953" y="0"/>
                </a:moveTo>
                <a:lnTo>
                  <a:pt x="483944" y="0"/>
                </a:lnTo>
                <a:cubicBezTo>
                  <a:pt x="483944" y="681286"/>
                  <a:pt x="1036704" y="1235573"/>
                  <a:pt x="1716110" y="1235573"/>
                </a:cubicBezTo>
                <a:lnTo>
                  <a:pt x="1716110" y="1252607"/>
                </a:lnTo>
                <a:cubicBezTo>
                  <a:pt x="1027347" y="1252607"/>
                  <a:pt x="466953" y="690664"/>
                  <a:pt x="466953" y="0"/>
                </a:cubicBezTo>
                <a:close/>
                <a:moveTo>
                  <a:pt x="560310" y="0"/>
                </a:moveTo>
                <a:lnTo>
                  <a:pt x="577297" y="0"/>
                </a:lnTo>
                <a:cubicBezTo>
                  <a:pt x="577297" y="629660"/>
                  <a:pt x="1088188" y="1141957"/>
                  <a:pt x="1716109" y="1141957"/>
                </a:cubicBezTo>
                <a:lnTo>
                  <a:pt x="1716109" y="1158991"/>
                </a:lnTo>
                <a:cubicBezTo>
                  <a:pt x="1078835" y="1158991"/>
                  <a:pt x="560310" y="639038"/>
                  <a:pt x="560310" y="0"/>
                </a:cubicBezTo>
                <a:close/>
                <a:moveTo>
                  <a:pt x="653668" y="0"/>
                </a:moveTo>
                <a:lnTo>
                  <a:pt x="670655" y="0"/>
                </a:lnTo>
                <a:cubicBezTo>
                  <a:pt x="670655" y="578035"/>
                  <a:pt x="1139586" y="1048255"/>
                  <a:pt x="1716029" y="1048255"/>
                </a:cubicBezTo>
                <a:lnTo>
                  <a:pt x="1716029" y="1065294"/>
                </a:lnTo>
                <a:lnTo>
                  <a:pt x="1716114" y="1065380"/>
                </a:lnTo>
                <a:cubicBezTo>
                  <a:pt x="1130319" y="1065380"/>
                  <a:pt x="653668" y="587499"/>
                  <a:pt x="653668" y="0"/>
                </a:cubicBezTo>
                <a:close/>
                <a:moveTo>
                  <a:pt x="747112" y="0"/>
                </a:moveTo>
                <a:lnTo>
                  <a:pt x="764104" y="0"/>
                </a:lnTo>
                <a:cubicBezTo>
                  <a:pt x="764104" y="526409"/>
                  <a:pt x="1191155" y="954644"/>
                  <a:pt x="1716115" y="954644"/>
                </a:cubicBezTo>
                <a:lnTo>
                  <a:pt x="1716115" y="971678"/>
                </a:lnTo>
                <a:cubicBezTo>
                  <a:pt x="1181802" y="971678"/>
                  <a:pt x="747112" y="535787"/>
                  <a:pt x="747112" y="0"/>
                </a:cubicBezTo>
                <a:close/>
                <a:moveTo>
                  <a:pt x="840465" y="0"/>
                </a:moveTo>
                <a:lnTo>
                  <a:pt x="857452" y="0"/>
                </a:lnTo>
                <a:cubicBezTo>
                  <a:pt x="857452" y="474783"/>
                  <a:pt x="1242638" y="861028"/>
                  <a:pt x="1716109" y="861028"/>
                </a:cubicBezTo>
                <a:lnTo>
                  <a:pt x="1716109" y="878062"/>
                </a:lnTo>
                <a:cubicBezTo>
                  <a:pt x="1233281" y="878062"/>
                  <a:pt x="840465" y="484162"/>
                  <a:pt x="840465" y="0"/>
                </a:cubicBezTo>
                <a:close/>
                <a:moveTo>
                  <a:pt x="933823" y="0"/>
                </a:moveTo>
                <a:lnTo>
                  <a:pt x="950810" y="0"/>
                </a:lnTo>
                <a:cubicBezTo>
                  <a:pt x="950810" y="423157"/>
                  <a:pt x="1294121" y="767327"/>
                  <a:pt x="1716114" y="767327"/>
                </a:cubicBezTo>
                <a:lnTo>
                  <a:pt x="1716114" y="784366"/>
                </a:lnTo>
                <a:lnTo>
                  <a:pt x="1716114" y="784451"/>
                </a:lnTo>
                <a:cubicBezTo>
                  <a:pt x="1284769" y="784451"/>
                  <a:pt x="933823" y="432536"/>
                  <a:pt x="933823" y="0"/>
                </a:cubicBezTo>
                <a:close/>
                <a:moveTo>
                  <a:pt x="1027262" y="0"/>
                </a:moveTo>
                <a:lnTo>
                  <a:pt x="1044254" y="0"/>
                </a:lnTo>
                <a:cubicBezTo>
                  <a:pt x="1044254" y="371532"/>
                  <a:pt x="1345685" y="673716"/>
                  <a:pt x="1716110" y="673716"/>
                </a:cubicBezTo>
                <a:lnTo>
                  <a:pt x="1716110" y="690750"/>
                </a:lnTo>
                <a:cubicBezTo>
                  <a:pt x="1336248" y="690750"/>
                  <a:pt x="1027262" y="380824"/>
                  <a:pt x="1027262" y="0"/>
                </a:cubicBezTo>
                <a:close/>
                <a:moveTo>
                  <a:pt x="1120625" y="0"/>
                </a:moveTo>
                <a:lnTo>
                  <a:pt x="1137612" y="0"/>
                </a:lnTo>
                <a:cubicBezTo>
                  <a:pt x="1137612" y="319820"/>
                  <a:pt x="1397088" y="580100"/>
                  <a:pt x="1716115" y="580100"/>
                </a:cubicBezTo>
                <a:lnTo>
                  <a:pt x="1716115" y="597134"/>
                </a:lnTo>
                <a:cubicBezTo>
                  <a:pt x="1387736" y="597134"/>
                  <a:pt x="1120625" y="329285"/>
                  <a:pt x="1120625" y="0"/>
                </a:cubicBezTo>
                <a:close/>
                <a:moveTo>
                  <a:pt x="1213978" y="0"/>
                </a:moveTo>
                <a:lnTo>
                  <a:pt x="1230965" y="0"/>
                </a:lnTo>
                <a:cubicBezTo>
                  <a:pt x="1230965" y="268195"/>
                  <a:pt x="1448571" y="486398"/>
                  <a:pt x="1716109" y="486398"/>
                </a:cubicBezTo>
                <a:lnTo>
                  <a:pt x="1716109" y="503437"/>
                </a:lnTo>
                <a:lnTo>
                  <a:pt x="1716109" y="503523"/>
                </a:lnTo>
                <a:cubicBezTo>
                  <a:pt x="1439214" y="503523"/>
                  <a:pt x="1213978" y="277659"/>
                  <a:pt x="1213978" y="0"/>
                </a:cubicBezTo>
                <a:close/>
                <a:moveTo>
                  <a:pt x="1307422" y="0"/>
                </a:moveTo>
                <a:lnTo>
                  <a:pt x="1324414" y="0"/>
                </a:lnTo>
                <a:cubicBezTo>
                  <a:pt x="1324414" y="216569"/>
                  <a:pt x="1500141" y="392784"/>
                  <a:pt x="1716115" y="392784"/>
                </a:cubicBezTo>
                <a:lnTo>
                  <a:pt x="1716115" y="409821"/>
                </a:lnTo>
                <a:cubicBezTo>
                  <a:pt x="1490703" y="409821"/>
                  <a:pt x="1307422" y="225948"/>
                  <a:pt x="1307422" y="0"/>
                </a:cubicBezTo>
                <a:close/>
                <a:moveTo>
                  <a:pt x="1400775" y="0"/>
                </a:moveTo>
                <a:lnTo>
                  <a:pt x="1417762" y="0"/>
                </a:lnTo>
                <a:cubicBezTo>
                  <a:pt x="1417762" y="164944"/>
                  <a:pt x="1551619" y="299170"/>
                  <a:pt x="1716109" y="299170"/>
                </a:cubicBezTo>
                <a:lnTo>
                  <a:pt x="1716109" y="316207"/>
                </a:lnTo>
                <a:cubicBezTo>
                  <a:pt x="1542266" y="316207"/>
                  <a:pt x="1400775" y="174322"/>
                  <a:pt x="1400775" y="0"/>
                </a:cubicBezTo>
                <a:close/>
                <a:moveTo>
                  <a:pt x="1494133" y="0"/>
                </a:moveTo>
                <a:lnTo>
                  <a:pt x="1511120" y="0"/>
                </a:lnTo>
                <a:cubicBezTo>
                  <a:pt x="1511120" y="113318"/>
                  <a:pt x="1603017" y="205556"/>
                  <a:pt x="1716109" y="205556"/>
                </a:cubicBezTo>
                <a:lnTo>
                  <a:pt x="1716109" y="222592"/>
                </a:lnTo>
                <a:cubicBezTo>
                  <a:pt x="1593750" y="222592"/>
                  <a:pt x="1494133" y="122783"/>
                  <a:pt x="1494133" y="0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23" cap="flat">
            <a:noFill/>
            <a:prstDash val="solid"/>
            <a:miter/>
          </a:ln>
        </p:spPr>
        <p:txBody>
          <a:bodyPr rtlCol="0" anchor="ctr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sp>
        <p:nvSpPr>
          <p:cNvPr id="17" name="Bild 5">
            <a:extLst>
              <a:ext uri="{FF2B5EF4-FFF2-40B4-BE49-F238E27FC236}">
                <a16:creationId xmlns:a16="http://schemas.microsoft.com/office/drawing/2014/main" id="{B9036D42-A06F-E6EE-BB91-8BAF045198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5568" y="3440504"/>
            <a:ext cx="3443288" cy="3448050"/>
          </a:xfrm>
          <a:custGeom>
            <a:avLst/>
            <a:gdLst>
              <a:gd name="connsiteX0" fmla="*/ 1721644 w 3443288"/>
              <a:gd name="connsiteY0" fmla="*/ 3448051 h 3448050"/>
              <a:gd name="connsiteX1" fmla="*/ 3443288 w 3443288"/>
              <a:gd name="connsiteY1" fmla="*/ 1724025 h 3448050"/>
              <a:gd name="connsiteX2" fmla="*/ 1721644 w 3443288"/>
              <a:gd name="connsiteY2" fmla="*/ 0 h 3448050"/>
              <a:gd name="connsiteX3" fmla="*/ 0 w 3443288"/>
              <a:gd name="connsiteY3" fmla="*/ 1724025 h 3448050"/>
              <a:gd name="connsiteX4" fmla="*/ 1721644 w 3443288"/>
              <a:gd name="connsiteY4" fmla="*/ 3448051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3448050">
                <a:moveTo>
                  <a:pt x="1721644" y="3448051"/>
                </a:moveTo>
                <a:cubicBezTo>
                  <a:pt x="2672482" y="3448051"/>
                  <a:pt x="3443288" y="2676178"/>
                  <a:pt x="3443288" y="1724025"/>
                </a:cubicBezTo>
                <a:cubicBezTo>
                  <a:pt x="3443288" y="771873"/>
                  <a:pt x="2672482" y="0"/>
                  <a:pt x="1721644" y="0"/>
                </a:cubicBezTo>
                <a:cubicBezTo>
                  <a:pt x="770806" y="0"/>
                  <a:pt x="0" y="771873"/>
                  <a:pt x="0" y="1724025"/>
                </a:cubicBezTo>
                <a:cubicBezTo>
                  <a:pt x="0" y="2676178"/>
                  <a:pt x="770806" y="3448051"/>
                  <a:pt x="1721644" y="3448051"/>
                </a:cubicBezTo>
                <a:close/>
              </a:path>
            </a:pathLst>
          </a:custGeom>
          <a:solidFill>
            <a:schemeClr val="accent6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pic>
        <p:nvPicPr>
          <p:cNvPr id="19" name="Bild 6">
            <a:extLst>
              <a:ext uri="{FF2B5EF4-FFF2-40B4-BE49-F238E27FC236}">
                <a16:creationId xmlns:a16="http://schemas.microsoft.com/office/drawing/2014/main" id="{86E0540C-3355-A50D-AC61-047B54B70C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718457" y="3440504"/>
            <a:ext cx="1719263" cy="1724025"/>
          </a:xfrm>
          <a:prstGeom prst="rect">
            <a:avLst/>
          </a:prstGeom>
        </p:spPr>
      </p:pic>
      <p:sp>
        <p:nvSpPr>
          <p:cNvPr id="16" name="Foliennummernplatzhalter 2">
            <a:extLst>
              <a:ext uri="{FF2B5EF4-FFF2-40B4-BE49-F238E27FC236}">
                <a16:creationId xmlns:a16="http://schemas.microsoft.com/office/drawing/2014/main" id="{B00F713C-1CC6-5879-0410-95F179D56AD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 rtlCol="0"/>
          <a:lstStyle>
            <a:lvl1pPr>
              <a:defRPr lang="de-DE" sz="1600">
                <a:latin typeface="+mj-lt"/>
              </a:defRPr>
            </a:lvl1pPr>
          </a:lstStyle>
          <a:p>
            <a:pPr rtl="0"/>
            <a:fld id="{48F63A3B-78C7-47BE-AE5E-E10140E04643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2" name="Inhaltsplatzhalter 2">
            <a:extLst>
              <a:ext uri="{FF2B5EF4-FFF2-40B4-BE49-F238E27FC236}">
                <a16:creationId xmlns:a16="http://schemas.microsoft.com/office/drawing/2014/main" id="{8E40D3F2-4A7A-F909-AC98-0B402B26776E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364808" y="3808750"/>
            <a:ext cx="7043618" cy="2233233"/>
          </a:xfrm>
        </p:spPr>
        <p:txBody>
          <a:bodyPr lIns="91440" tIns="0" rIns="91440" bIns="0" rtlCol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de-DE" sz="2400"/>
            </a:lvl1pPr>
            <a:lvl2pPr marL="347472">
              <a:lnSpc>
                <a:spcPct val="100000"/>
              </a:lnSpc>
              <a:spcBef>
                <a:spcPts val="0"/>
              </a:spcBef>
              <a:defRPr lang="de-DE" sz="2400"/>
            </a:lvl2pPr>
            <a:lvl3pPr marL="685800">
              <a:lnSpc>
                <a:spcPct val="100000"/>
              </a:lnSpc>
              <a:spcBef>
                <a:spcPts val="0"/>
              </a:spcBef>
              <a:defRPr lang="de-DE" sz="2400"/>
            </a:lvl3pPr>
          </a:lstStyle>
          <a:p>
            <a:pPr lvl="0" rtl="0"/>
            <a:r>
              <a:rPr lang="de-DE"/>
              <a:t>Klicken Sie, um Text hinzuzufügen.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</p:txBody>
      </p:sp>
      <p:pic>
        <p:nvPicPr>
          <p:cNvPr id="3" name="Grafik 2" descr="Ein Bild, das Text, Schrift, Grafiken, Logo enthält.&#10;&#10;KI-generierte Inhalte können fehlerhaft sein.">
            <a:extLst>
              <a:ext uri="{FF2B5EF4-FFF2-40B4-BE49-F238E27FC236}">
                <a16:creationId xmlns:a16="http://schemas.microsoft.com/office/drawing/2014/main" id="{E2DA8446-2FA0-04D7-3759-5E6ACF477955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9885682" y="5971109"/>
            <a:ext cx="2238796" cy="738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2965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ihandform 26">
            <a:extLst>
              <a:ext uri="{FF2B5EF4-FFF2-40B4-BE49-F238E27FC236}">
                <a16:creationId xmlns:a16="http://schemas.microsoft.com/office/drawing/2014/main" id="{3C7B0BB3-A5CA-7C72-DC39-AD00EC9096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4" y="3427336"/>
            <a:ext cx="3202546" cy="3430665"/>
          </a:xfrm>
          <a:custGeom>
            <a:avLst/>
            <a:gdLst>
              <a:gd name="connsiteX0" fmla="*/ 0 w 3202546"/>
              <a:gd name="connsiteY0" fmla="*/ 0 h 3430665"/>
              <a:gd name="connsiteX1" fmla="*/ 3202546 w 3202546"/>
              <a:gd name="connsiteY1" fmla="*/ 0 h 3430665"/>
              <a:gd name="connsiteX2" fmla="*/ 3202546 w 3202546"/>
              <a:gd name="connsiteY2" fmla="*/ 3430665 h 3430665"/>
              <a:gd name="connsiteX3" fmla="*/ 0 w 3202546"/>
              <a:gd name="connsiteY3" fmla="*/ 3430665 h 3430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430665">
                <a:moveTo>
                  <a:pt x="0" y="0"/>
                </a:moveTo>
                <a:lnTo>
                  <a:pt x="3202546" y="0"/>
                </a:lnTo>
                <a:lnTo>
                  <a:pt x="3202546" y="3430665"/>
                </a:lnTo>
                <a:lnTo>
                  <a:pt x="0" y="343066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defPPr>
              <a:defRPr lang="de-DE"/>
            </a:defPPr>
          </a:lstStyle>
          <a:p>
            <a:pPr lvl="0" rtl="0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8" name="Freihandform 17">
            <a:extLst>
              <a:ext uri="{FF2B5EF4-FFF2-40B4-BE49-F238E27FC236}">
                <a16:creationId xmlns:a16="http://schemas.microsoft.com/office/drawing/2014/main" id="{07871527-68A5-0A5C-F5A6-A80523BAC9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4" y="3654149"/>
            <a:ext cx="3202546" cy="3203852"/>
          </a:xfrm>
          <a:custGeom>
            <a:avLst/>
            <a:gdLst>
              <a:gd name="connsiteX0" fmla="*/ 3202546 w 3202546"/>
              <a:gd name="connsiteY0" fmla="*/ 0 h 3203852"/>
              <a:gd name="connsiteX1" fmla="*/ 3202546 w 3202546"/>
              <a:gd name="connsiteY1" fmla="*/ 3203852 h 3203852"/>
              <a:gd name="connsiteX2" fmla="*/ 0 w 3202546"/>
              <a:gd name="connsiteY2" fmla="*/ 3203852 h 3203852"/>
              <a:gd name="connsiteX3" fmla="*/ 0 w 3202546"/>
              <a:gd name="connsiteY3" fmla="*/ 3190718 h 3203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203852">
                <a:moveTo>
                  <a:pt x="3202546" y="0"/>
                </a:moveTo>
                <a:lnTo>
                  <a:pt x="3202546" y="3203852"/>
                </a:lnTo>
                <a:lnTo>
                  <a:pt x="0" y="3203852"/>
                </a:lnTo>
                <a:lnTo>
                  <a:pt x="0" y="319071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defPPr>
              <a:defRPr lang="de-DE"/>
            </a:defPPr>
          </a:lstStyle>
          <a:p>
            <a:pPr lvl="0" rtl="0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4" name="Freihandform 13">
            <a:extLst>
              <a:ext uri="{FF2B5EF4-FFF2-40B4-BE49-F238E27FC236}">
                <a16:creationId xmlns:a16="http://schemas.microsoft.com/office/drawing/2014/main" id="{CEB118B3-9B06-AD11-738A-7A0651F98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5" y="1"/>
            <a:ext cx="3202545" cy="3437345"/>
          </a:xfrm>
          <a:custGeom>
            <a:avLst/>
            <a:gdLst>
              <a:gd name="connsiteX0" fmla="*/ 0 w 3202545"/>
              <a:gd name="connsiteY0" fmla="*/ 0 h 3437345"/>
              <a:gd name="connsiteX1" fmla="*/ 3202545 w 3202545"/>
              <a:gd name="connsiteY1" fmla="*/ 0 h 3437345"/>
              <a:gd name="connsiteX2" fmla="*/ 3202545 w 3202545"/>
              <a:gd name="connsiteY2" fmla="*/ 3437345 h 3437345"/>
              <a:gd name="connsiteX3" fmla="*/ 0 w 3202545"/>
              <a:gd name="connsiteY3" fmla="*/ 3437345 h 3437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5" h="3437345">
                <a:moveTo>
                  <a:pt x="0" y="0"/>
                </a:moveTo>
                <a:lnTo>
                  <a:pt x="3202545" y="0"/>
                </a:lnTo>
                <a:lnTo>
                  <a:pt x="3202545" y="3437345"/>
                </a:lnTo>
                <a:lnTo>
                  <a:pt x="0" y="343734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defPPr>
              <a:defRPr lang="de-DE"/>
            </a:defPPr>
          </a:lstStyle>
          <a:p>
            <a:pPr lvl="0" rtl="0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6" name="Freihandform 15">
            <a:extLst>
              <a:ext uri="{FF2B5EF4-FFF2-40B4-BE49-F238E27FC236}">
                <a16:creationId xmlns:a16="http://schemas.microsoft.com/office/drawing/2014/main" id="{0EA94262-504E-06F2-F383-E832C37B12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4" y="6681"/>
            <a:ext cx="3202546" cy="3436477"/>
          </a:xfrm>
          <a:custGeom>
            <a:avLst/>
            <a:gdLst>
              <a:gd name="connsiteX0" fmla="*/ 0 w 3202546"/>
              <a:gd name="connsiteY0" fmla="*/ 0 h 3436477"/>
              <a:gd name="connsiteX1" fmla="*/ 3202546 w 3202546"/>
              <a:gd name="connsiteY1" fmla="*/ 3214418 h 3436477"/>
              <a:gd name="connsiteX2" fmla="*/ 3202546 w 3202546"/>
              <a:gd name="connsiteY2" fmla="*/ 3436477 h 3436477"/>
              <a:gd name="connsiteX3" fmla="*/ 0 w 3202546"/>
              <a:gd name="connsiteY3" fmla="*/ 3436477 h 3436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436477">
                <a:moveTo>
                  <a:pt x="0" y="0"/>
                </a:moveTo>
                <a:lnTo>
                  <a:pt x="3202546" y="3214418"/>
                </a:lnTo>
                <a:lnTo>
                  <a:pt x="3202546" y="3436477"/>
                </a:lnTo>
                <a:lnTo>
                  <a:pt x="0" y="343647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defPPr>
              <a:defRPr lang="de-DE"/>
            </a:defPPr>
          </a:lstStyle>
          <a:p>
            <a:pPr lvl="0" rtl="0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20" name="Titel 19">
            <a:extLst>
              <a:ext uri="{FF2B5EF4-FFF2-40B4-BE49-F238E27FC236}">
                <a16:creationId xmlns:a16="http://schemas.microsoft.com/office/drawing/2014/main" id="{C26B5661-F583-FA44-8353-161B862E69B1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914399" y="834635"/>
            <a:ext cx="7796464" cy="1222385"/>
          </a:xfrm>
        </p:spPr>
        <p:txBody>
          <a:bodyPr tIns="0" bIns="0" rtlCol="0">
            <a:noAutofit/>
          </a:bodyPr>
          <a:lstStyle>
            <a:lvl1pPr algn="l">
              <a:lnSpc>
                <a:spcPct val="100000"/>
              </a:lnSpc>
              <a:defRPr lang="de-DE" sz="3600"/>
            </a:lvl1pPr>
          </a:lstStyle>
          <a:p>
            <a:pPr rtl="0"/>
            <a:r>
              <a:rPr lang="de-DE"/>
              <a:t>Titel durch Klicken hinzufügen</a:t>
            </a:r>
          </a:p>
        </p:txBody>
      </p:sp>
      <p:sp>
        <p:nvSpPr>
          <p:cNvPr id="19" name="Foliennummernplatzhalter 2">
            <a:extLst>
              <a:ext uri="{FF2B5EF4-FFF2-40B4-BE49-F238E27FC236}">
                <a16:creationId xmlns:a16="http://schemas.microsoft.com/office/drawing/2014/main" id="{BFBCB81C-7599-87A1-8037-5FB8C374503A}"/>
              </a:ext>
            </a:extLst>
          </p:cNvPr>
          <p:cNvSpPr>
            <a:spLocks noGrp="1"/>
          </p:cNvSpPr>
          <p:nvPr userDrawn="1"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 rtlCol="0"/>
          <a:lstStyle>
            <a:lvl1pPr>
              <a:defRPr lang="de-DE" sz="1600">
                <a:latin typeface="+mj-lt"/>
              </a:defRPr>
            </a:lvl1pPr>
          </a:lstStyle>
          <a:p>
            <a:pPr rtl="0"/>
            <a:fld id="{48F63A3B-78C7-47BE-AE5E-E10140E04643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23" name="Inhaltsplatzhalter 3">
            <a:extLst>
              <a:ext uri="{FF2B5EF4-FFF2-40B4-BE49-F238E27FC236}">
                <a16:creationId xmlns:a16="http://schemas.microsoft.com/office/drawing/2014/main" id="{6FF02D51-6992-3FED-2A19-92E5AC564CF4}"/>
              </a:ext>
            </a:extLst>
          </p:cNvPr>
          <p:cNvSpPr>
            <a:spLocks noGrp="1"/>
          </p:cNvSpPr>
          <p:nvPr userDrawn="1">
            <p:ph sz="half" idx="2" hasCustomPrompt="1"/>
          </p:nvPr>
        </p:nvSpPr>
        <p:spPr>
          <a:xfrm>
            <a:off x="914400" y="2303028"/>
            <a:ext cx="3283119" cy="3720337"/>
          </a:xfrm>
        </p:spPr>
        <p:txBody>
          <a:bodyPr lIns="91440" tIns="0" rIns="91440" bIns="0" rtlCol="0">
            <a:normAutofit/>
          </a:bodyPr>
          <a:lstStyle>
            <a:lvl1pPr marL="0" indent="0">
              <a:spcBef>
                <a:spcPts val="1000"/>
              </a:spcBef>
              <a:buNone/>
              <a:defRPr lang="de-DE" sz="1800"/>
            </a:lvl1pPr>
            <a:lvl2pPr marL="283464" indent="-283464">
              <a:spcBef>
                <a:spcPts val="1000"/>
              </a:spcBef>
              <a:defRPr lang="de-DE" sz="1800"/>
            </a:lvl2pPr>
            <a:lvl3pPr marL="283464" indent="-283464">
              <a:spcBef>
                <a:spcPts val="1000"/>
              </a:spcBef>
              <a:defRPr lang="de-DE" sz="1800"/>
            </a:lvl3pPr>
            <a:lvl4pPr marL="283464" indent="-283464">
              <a:spcBef>
                <a:spcPts val="1000"/>
              </a:spcBef>
              <a:defRPr lang="de-DE" sz="1800"/>
            </a:lvl4pPr>
            <a:lvl5pPr marL="283464" indent="-283464">
              <a:spcBef>
                <a:spcPts val="1000"/>
              </a:spcBef>
              <a:defRPr lang="de-DE" sz="1800"/>
            </a:lvl5pPr>
          </a:lstStyle>
          <a:p>
            <a:pPr lvl="0" rtl="0"/>
            <a:r>
              <a:rPr lang="de-DE"/>
              <a:t>Klicken Sie, um Text hinzuzufügen.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</a:p>
        </p:txBody>
      </p:sp>
      <p:sp>
        <p:nvSpPr>
          <p:cNvPr id="25" name="Inhaltsplatzhalter 5">
            <a:extLst>
              <a:ext uri="{FF2B5EF4-FFF2-40B4-BE49-F238E27FC236}">
                <a16:creationId xmlns:a16="http://schemas.microsoft.com/office/drawing/2014/main" id="{C2762372-3C12-61F8-F131-E4C08A2B1735}"/>
              </a:ext>
            </a:extLst>
          </p:cNvPr>
          <p:cNvSpPr>
            <a:spLocks noGrp="1"/>
          </p:cNvSpPr>
          <p:nvPr userDrawn="1">
            <p:ph sz="quarter" idx="4" hasCustomPrompt="1"/>
          </p:nvPr>
        </p:nvSpPr>
        <p:spPr>
          <a:xfrm>
            <a:off x="4782159" y="2303028"/>
            <a:ext cx="3284951" cy="3720337"/>
          </a:xfrm>
        </p:spPr>
        <p:txBody>
          <a:bodyPr lIns="91440" tIns="0" rIns="91440" bIns="0" rtlCol="0">
            <a:normAutofit/>
          </a:bodyPr>
          <a:lstStyle>
            <a:lvl1pPr marL="0" indent="0">
              <a:spcBef>
                <a:spcPts val="1000"/>
              </a:spcBef>
              <a:buNone/>
              <a:defRPr lang="de-DE" sz="1800"/>
            </a:lvl1pPr>
            <a:lvl2pPr marL="283464" indent="-283464">
              <a:spcBef>
                <a:spcPts val="1000"/>
              </a:spcBef>
              <a:defRPr lang="de-DE" sz="1800"/>
            </a:lvl2pPr>
            <a:lvl3pPr marL="283464" indent="-283464">
              <a:spcBef>
                <a:spcPts val="1000"/>
              </a:spcBef>
              <a:defRPr lang="de-DE" sz="1800"/>
            </a:lvl3pPr>
            <a:lvl4pPr marL="283464" indent="-283464">
              <a:spcBef>
                <a:spcPts val="1000"/>
              </a:spcBef>
              <a:defRPr lang="de-DE" sz="1800"/>
            </a:lvl4pPr>
            <a:lvl5pPr marL="283464" indent="-283464">
              <a:spcBef>
                <a:spcPts val="1000"/>
              </a:spcBef>
              <a:defRPr lang="de-DE" sz="1800"/>
            </a:lvl5pPr>
          </a:lstStyle>
          <a:p>
            <a:pPr lvl="0" rtl="0"/>
            <a:r>
              <a:rPr lang="de-DE"/>
              <a:t>Klicken Sie, um Text hinzuzufügen.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</a:p>
        </p:txBody>
      </p:sp>
      <p:pic>
        <p:nvPicPr>
          <p:cNvPr id="2" name="Grafik 1" descr="Ein Bild, das Text, Schrift, Grafiken, Logo enthält.&#10;&#10;KI-generierte Inhalte können fehlerhaft sein.">
            <a:extLst>
              <a:ext uri="{FF2B5EF4-FFF2-40B4-BE49-F238E27FC236}">
                <a16:creationId xmlns:a16="http://schemas.microsoft.com/office/drawing/2014/main" id="{FEFDD764-FA47-39CB-8417-CCF87794203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85682" y="5971109"/>
            <a:ext cx="2238796" cy="738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7332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eitachs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hteck 32">
            <a:extLst>
              <a:ext uri="{FF2B5EF4-FFF2-40B4-BE49-F238E27FC236}">
                <a16:creationId xmlns:a16="http://schemas.microsoft.com/office/drawing/2014/main" id="{376CF4B8-1811-BD21-43A7-560AC4724F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-400"/>
            <a:ext cx="12216063" cy="346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de-DE"/>
            </a:defPPr>
          </a:lstStyle>
          <a:p>
            <a:pPr algn="ctr" rtl="0"/>
            <a:endParaRPr lang="de-DE" sz="450" dirty="0"/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30B7B4F0-D3BC-63DF-6429-F771BE5A3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420493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</a:lstStyle>
          <a:p>
            <a:pPr algn="ctr" rtl="0"/>
            <a:endParaRPr lang="de-DE" sz="160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65C6DDD-D2BB-0153-0F53-9F7C17BDFD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65393"/>
            <a:ext cx="7631709" cy="1091627"/>
          </a:xfrm>
        </p:spPr>
        <p:txBody>
          <a:bodyPr tIns="0" bIns="0" rtlCol="0"/>
          <a:lstStyle>
            <a:lvl1pPr algn="l">
              <a:lnSpc>
                <a:spcPct val="100000"/>
              </a:lnSpc>
              <a:defRPr lang="de-DE" sz="3600">
                <a:solidFill>
                  <a:schemeClr val="accent6"/>
                </a:solidFill>
              </a:defRPr>
            </a:lvl1pPr>
          </a:lstStyle>
          <a:p>
            <a:pPr rtl="0"/>
            <a:r>
              <a:rPr lang="de-DE"/>
              <a:t>Titel durch Klicken hinzufügen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0AADE444-940A-5A34-8C49-4F15BC33EEC7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914400" y="2303028"/>
            <a:ext cx="3283119" cy="4144192"/>
          </a:xfrm>
        </p:spPr>
        <p:txBody>
          <a:bodyPr lIns="91440" tIns="0" rIns="91440" bIns="0" rtlCol="0">
            <a:normAutofit/>
          </a:bodyPr>
          <a:lstStyle>
            <a:lvl1pPr marL="457200" indent="-457200">
              <a:spcBef>
                <a:spcPts val="1000"/>
              </a:spcBef>
              <a:buFont typeface="+mj-lt"/>
              <a:buAutoNum type="arabicPeriod"/>
              <a:defRPr lang="de-DE" sz="1800"/>
            </a:lvl1pPr>
            <a:lvl2pPr marL="745236" indent="-342900">
              <a:spcBef>
                <a:spcPts val="1000"/>
              </a:spcBef>
              <a:buFont typeface="+mj-lt"/>
              <a:buAutoNum type="alphaLcPeriod"/>
              <a:defRPr lang="de-DE" sz="1800"/>
            </a:lvl2pPr>
            <a:lvl3pPr marL="1202436" indent="-342900">
              <a:spcBef>
                <a:spcPts val="1000"/>
              </a:spcBef>
              <a:buFont typeface="+mj-lt"/>
              <a:buAutoNum type="arabicParenR"/>
              <a:defRPr lang="de-DE" sz="1800"/>
            </a:lvl3pPr>
            <a:lvl4pPr marL="1659636" indent="-342900">
              <a:spcBef>
                <a:spcPts val="1000"/>
              </a:spcBef>
              <a:buFont typeface="+mj-lt"/>
              <a:buAutoNum type="alphaLcParenR"/>
              <a:defRPr lang="de-DE" sz="1800"/>
            </a:lvl4pPr>
            <a:lvl5pPr indent="-283464">
              <a:spcBef>
                <a:spcPts val="1000"/>
              </a:spcBef>
              <a:defRPr lang="de-DE" sz="1800"/>
            </a:lvl5pPr>
          </a:lstStyle>
          <a:p>
            <a:pPr lvl="0" rtl="0"/>
            <a:r>
              <a:rPr lang="de-DE"/>
              <a:t>Klicken Sie, um Text hinzuzufügen.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7A79FCB-9A9F-6B60-A95C-FCF020598DE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782159" y="2303028"/>
            <a:ext cx="3763950" cy="4144192"/>
          </a:xfrm>
        </p:spPr>
        <p:txBody>
          <a:bodyPr lIns="91440" tIns="0" rIns="91440" bIns="0" rtlCol="0">
            <a:normAutofit/>
          </a:bodyPr>
          <a:lstStyle>
            <a:lvl1pPr marL="0" indent="0">
              <a:spcBef>
                <a:spcPts val="1000"/>
              </a:spcBef>
              <a:buNone/>
              <a:defRPr lang="de-DE" sz="1800"/>
            </a:lvl1pPr>
            <a:lvl2pPr indent="-283464">
              <a:spcBef>
                <a:spcPts val="1000"/>
              </a:spcBef>
              <a:defRPr lang="de-DE" sz="1800"/>
            </a:lvl2pPr>
            <a:lvl3pPr indent="-283464">
              <a:spcBef>
                <a:spcPts val="1000"/>
              </a:spcBef>
              <a:defRPr lang="de-DE" sz="1800"/>
            </a:lvl3pPr>
            <a:lvl4pPr indent="-283464">
              <a:spcBef>
                <a:spcPts val="1000"/>
              </a:spcBef>
              <a:defRPr lang="de-DE" sz="1800"/>
            </a:lvl4pPr>
            <a:lvl5pPr indent="-283464">
              <a:spcBef>
                <a:spcPts val="1000"/>
              </a:spcBef>
              <a:defRPr lang="de-DE" sz="1800"/>
            </a:lvl5pPr>
          </a:lstStyle>
          <a:p>
            <a:pPr lvl="0" rtl="0"/>
            <a:r>
              <a:rPr lang="de-DE"/>
              <a:t>Klicken Sie, um Text hinzuzufügen.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</a:p>
        </p:txBody>
      </p:sp>
      <p:sp>
        <p:nvSpPr>
          <p:cNvPr id="31" name="Bildplatzhalter 30">
            <a:extLst>
              <a:ext uri="{FF2B5EF4-FFF2-40B4-BE49-F238E27FC236}">
                <a16:creationId xmlns:a16="http://schemas.microsoft.com/office/drawing/2014/main" id="{2912B88E-830A-AD4C-378F-46EF5F77950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989454" y="965393"/>
            <a:ext cx="3202545" cy="5892607"/>
          </a:xfrm>
          <a:custGeom>
            <a:avLst/>
            <a:gdLst>
              <a:gd name="connsiteX0" fmla="*/ 0 w 3202545"/>
              <a:gd name="connsiteY0" fmla="*/ 0 h 6023366"/>
              <a:gd name="connsiteX1" fmla="*/ 3202545 w 3202545"/>
              <a:gd name="connsiteY1" fmla="*/ 0 h 6023366"/>
              <a:gd name="connsiteX2" fmla="*/ 3202545 w 3202545"/>
              <a:gd name="connsiteY2" fmla="*/ 3165406 h 6023366"/>
              <a:gd name="connsiteX3" fmla="*/ 2923656 w 3202545"/>
              <a:gd name="connsiteY3" fmla="*/ 3179481 h 6023366"/>
              <a:gd name="connsiteX4" fmla="*/ 364096 w 3202545"/>
              <a:gd name="connsiteY4" fmla="*/ 6016124 h 6023366"/>
              <a:gd name="connsiteX5" fmla="*/ 364096 w 3202545"/>
              <a:gd name="connsiteY5" fmla="*/ 6023364 h 6023366"/>
              <a:gd name="connsiteX6" fmla="*/ 1231541 w 3202545"/>
              <a:gd name="connsiteY6" fmla="*/ 6023364 h 6023366"/>
              <a:gd name="connsiteX7" fmla="*/ 1241636 w 3202545"/>
              <a:gd name="connsiteY7" fmla="*/ 5822974 h 6023366"/>
              <a:gd name="connsiteX8" fmla="*/ 3012253 w 3202545"/>
              <a:gd name="connsiteY8" fmla="*/ 4042481 h 6023366"/>
              <a:gd name="connsiteX9" fmla="*/ 3202545 w 3202545"/>
              <a:gd name="connsiteY9" fmla="*/ 4032784 h 6023366"/>
              <a:gd name="connsiteX10" fmla="*/ 3202545 w 3202545"/>
              <a:gd name="connsiteY10" fmla="*/ 4033098 h 6023366"/>
              <a:gd name="connsiteX11" fmla="*/ 3012291 w 3202545"/>
              <a:gd name="connsiteY11" fmla="*/ 4042794 h 6023366"/>
              <a:gd name="connsiteX12" fmla="*/ 1242011 w 3202545"/>
              <a:gd name="connsiteY12" fmla="*/ 5823008 h 6023366"/>
              <a:gd name="connsiteX13" fmla="*/ 1231918 w 3202545"/>
              <a:gd name="connsiteY13" fmla="*/ 6023365 h 6023366"/>
              <a:gd name="connsiteX14" fmla="*/ 3202545 w 3202545"/>
              <a:gd name="connsiteY14" fmla="*/ 6023365 h 6023366"/>
              <a:gd name="connsiteX15" fmla="*/ 3202545 w 3202545"/>
              <a:gd name="connsiteY15" fmla="*/ 6023366 h 6023366"/>
              <a:gd name="connsiteX16" fmla="*/ 0 w 3202545"/>
              <a:gd name="connsiteY16" fmla="*/ 6023366 h 6023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202545" h="6023366">
                <a:moveTo>
                  <a:pt x="0" y="0"/>
                </a:moveTo>
                <a:lnTo>
                  <a:pt x="3202545" y="0"/>
                </a:lnTo>
                <a:lnTo>
                  <a:pt x="3202545" y="3165406"/>
                </a:lnTo>
                <a:lnTo>
                  <a:pt x="2923656" y="3179481"/>
                </a:lnTo>
                <a:cubicBezTo>
                  <a:pt x="1485615" y="3325450"/>
                  <a:pt x="364096" y="4539349"/>
                  <a:pt x="364096" y="6016124"/>
                </a:cubicBezTo>
                <a:lnTo>
                  <a:pt x="364096" y="6023364"/>
                </a:lnTo>
                <a:lnTo>
                  <a:pt x="1231541" y="6023364"/>
                </a:lnTo>
                <a:lnTo>
                  <a:pt x="1241636" y="5822974"/>
                </a:lnTo>
                <a:cubicBezTo>
                  <a:pt x="1336361" y="4887576"/>
                  <a:pt x="2077946" y="4138236"/>
                  <a:pt x="3012253" y="4042481"/>
                </a:cubicBezTo>
                <a:lnTo>
                  <a:pt x="3202545" y="4032784"/>
                </a:lnTo>
                <a:lnTo>
                  <a:pt x="3202545" y="4033098"/>
                </a:lnTo>
                <a:lnTo>
                  <a:pt x="3012291" y="4042794"/>
                </a:lnTo>
                <a:cubicBezTo>
                  <a:pt x="2078162" y="4138534"/>
                  <a:pt x="1336718" y="4887757"/>
                  <a:pt x="1242011" y="5823008"/>
                </a:cubicBezTo>
                <a:lnTo>
                  <a:pt x="1231918" y="6023365"/>
                </a:lnTo>
                <a:lnTo>
                  <a:pt x="3202545" y="6023365"/>
                </a:lnTo>
                <a:lnTo>
                  <a:pt x="3202545" y="6023366"/>
                </a:lnTo>
                <a:lnTo>
                  <a:pt x="0" y="6023366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 rtlCol="0">
            <a:noAutofit/>
          </a:bodyPr>
          <a:lstStyle>
            <a:lvl1pPr marL="0" indent="0">
              <a:buNone/>
              <a:defRPr lang="de-DE" sz="1800"/>
            </a:lvl1pPr>
          </a:lstStyle>
          <a:p>
            <a:pPr lvl="0" rtl="0"/>
            <a:r>
              <a:rPr lang="de-DE"/>
              <a:t>Klicken, um Bild hinzuzufügen</a:t>
            </a:r>
          </a:p>
        </p:txBody>
      </p:sp>
      <p:grpSp>
        <p:nvGrpSpPr>
          <p:cNvPr id="32" name="Gruppieren 31">
            <a:extLst>
              <a:ext uri="{FF2B5EF4-FFF2-40B4-BE49-F238E27FC236}">
                <a16:creationId xmlns:a16="http://schemas.microsoft.com/office/drawing/2014/main" id="{B9152F76-E42E-3D76-6BDB-2FA0D69216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353550" y="4000041"/>
            <a:ext cx="2838450" cy="2857959"/>
            <a:chOff x="12797096" y="4000041"/>
            <a:chExt cx="2838450" cy="2857959"/>
          </a:xfrm>
        </p:grpSpPr>
        <p:sp>
          <p:nvSpPr>
            <p:cNvPr id="20" name="Freihandform: Form 28">
              <a:extLst>
                <a:ext uri="{FF2B5EF4-FFF2-40B4-BE49-F238E27FC236}">
                  <a16:creationId xmlns:a16="http://schemas.microsoft.com/office/drawing/2014/main" id="{ED0348C7-D83F-0AD7-2539-41219A7956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2797096" y="4000041"/>
              <a:ext cx="2838450" cy="2857958"/>
            </a:xfrm>
            <a:custGeom>
              <a:avLst/>
              <a:gdLst>
                <a:gd name="connsiteX0" fmla="*/ 1971005 w 2838450"/>
                <a:gd name="connsiteY0" fmla="*/ 0 h 2857958"/>
                <a:gd name="connsiteX1" fmla="*/ 2838450 w 2838450"/>
                <a:gd name="connsiteY1" fmla="*/ 0 h 2857958"/>
                <a:gd name="connsiteX2" fmla="*/ 2838450 w 2838450"/>
                <a:gd name="connsiteY2" fmla="*/ 7240 h 2857958"/>
                <a:gd name="connsiteX3" fmla="*/ 278890 w 2838450"/>
                <a:gd name="connsiteY3" fmla="*/ 2843883 h 2857958"/>
                <a:gd name="connsiteX4" fmla="*/ 0 w 2838450"/>
                <a:gd name="connsiteY4" fmla="*/ 2857958 h 2857958"/>
                <a:gd name="connsiteX5" fmla="*/ 0 w 2838450"/>
                <a:gd name="connsiteY5" fmla="*/ 1990580 h 2857958"/>
                <a:gd name="connsiteX6" fmla="*/ 190293 w 2838450"/>
                <a:gd name="connsiteY6" fmla="*/ 1980883 h 2857958"/>
                <a:gd name="connsiteX7" fmla="*/ 1960910 w 2838450"/>
                <a:gd name="connsiteY7" fmla="*/ 200390 h 285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38450" h="2857958">
                  <a:moveTo>
                    <a:pt x="1971005" y="0"/>
                  </a:moveTo>
                  <a:lnTo>
                    <a:pt x="2838450" y="0"/>
                  </a:lnTo>
                  <a:lnTo>
                    <a:pt x="2838450" y="7240"/>
                  </a:lnTo>
                  <a:cubicBezTo>
                    <a:pt x="2838450" y="1484015"/>
                    <a:pt x="1716931" y="2697914"/>
                    <a:pt x="278890" y="2843883"/>
                  </a:cubicBezTo>
                  <a:lnTo>
                    <a:pt x="0" y="2857958"/>
                  </a:lnTo>
                  <a:lnTo>
                    <a:pt x="0" y="1990580"/>
                  </a:lnTo>
                  <a:lnTo>
                    <a:pt x="190293" y="1980883"/>
                  </a:lnTo>
                  <a:cubicBezTo>
                    <a:pt x="1124600" y="1885128"/>
                    <a:pt x="1866185" y="1135788"/>
                    <a:pt x="1960910" y="20039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>
              <a:defPPr>
                <a:defRPr lang="de-DE"/>
              </a:defPPr>
            </a:lstStyle>
            <a:p>
              <a:pPr lvl="0" rtl="0"/>
              <a:endParaRPr lang="de-DE" dirty="0"/>
            </a:p>
          </p:txBody>
        </p:sp>
        <p:sp>
          <p:nvSpPr>
            <p:cNvPr id="21" name="Freihandform: Form 25">
              <a:extLst>
                <a:ext uri="{FF2B5EF4-FFF2-40B4-BE49-F238E27FC236}">
                  <a16:creationId xmlns:a16="http://schemas.microsoft.com/office/drawing/2014/main" id="{E911AA2D-BE77-278D-CD2E-2EB3E180F3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3664918" y="4867733"/>
              <a:ext cx="1970627" cy="1990267"/>
            </a:xfrm>
            <a:custGeom>
              <a:avLst/>
              <a:gdLst>
                <a:gd name="connsiteX0" fmla="*/ 0 w 1970627"/>
                <a:gd name="connsiteY0" fmla="*/ 0 h 1990267"/>
                <a:gd name="connsiteX1" fmla="*/ 1970627 w 1970627"/>
                <a:gd name="connsiteY1" fmla="*/ 0 h 1990267"/>
                <a:gd name="connsiteX2" fmla="*/ 1960534 w 1970627"/>
                <a:gd name="connsiteY2" fmla="*/ 200357 h 1990267"/>
                <a:gd name="connsiteX3" fmla="*/ 190254 w 1970627"/>
                <a:gd name="connsiteY3" fmla="*/ 1980571 h 1990267"/>
                <a:gd name="connsiteX4" fmla="*/ 0 w 1970627"/>
                <a:gd name="connsiteY4" fmla="*/ 1990267 h 1990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70627" h="1990267">
                  <a:moveTo>
                    <a:pt x="0" y="0"/>
                  </a:moveTo>
                  <a:lnTo>
                    <a:pt x="1970627" y="0"/>
                  </a:lnTo>
                  <a:lnTo>
                    <a:pt x="1960534" y="200357"/>
                  </a:lnTo>
                  <a:cubicBezTo>
                    <a:pt x="1865827" y="1135608"/>
                    <a:pt x="1124383" y="1884831"/>
                    <a:pt x="190254" y="1980571"/>
                  </a:cubicBezTo>
                  <a:lnTo>
                    <a:pt x="0" y="199026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>
              <a:defPPr>
                <a:defRPr lang="de-DE"/>
              </a:defPPr>
            </a:lstStyle>
            <a:p>
              <a:pPr lvl="0" rtl="0"/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22" name="Freihandform: Form 15">
              <a:extLst>
                <a:ext uri="{FF2B5EF4-FFF2-40B4-BE49-F238E27FC236}">
                  <a16:creationId xmlns:a16="http://schemas.microsoft.com/office/drawing/2014/main" id="{B6CE0BA6-C0FD-AC39-6C31-8477E0CAFD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4632096" y="5844983"/>
              <a:ext cx="1003449" cy="1013015"/>
            </a:xfrm>
            <a:custGeom>
              <a:avLst/>
              <a:gdLst>
                <a:gd name="connsiteX0" fmla="*/ 0 w 1003449"/>
                <a:gd name="connsiteY0" fmla="*/ 0 h 1013015"/>
                <a:gd name="connsiteX1" fmla="*/ 1003449 w 1003449"/>
                <a:gd name="connsiteY1" fmla="*/ 0 h 1013015"/>
                <a:gd name="connsiteX2" fmla="*/ 998306 w 1003449"/>
                <a:gd name="connsiteY2" fmla="*/ 100639 h 1013015"/>
                <a:gd name="connsiteX3" fmla="*/ 90663 w 1003449"/>
                <a:gd name="connsiteY3" fmla="*/ 1008380 h 1013015"/>
                <a:gd name="connsiteX4" fmla="*/ 0 w 1003449"/>
                <a:gd name="connsiteY4" fmla="*/ 1013015 h 1013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3449" h="1013015">
                  <a:moveTo>
                    <a:pt x="0" y="0"/>
                  </a:moveTo>
                  <a:lnTo>
                    <a:pt x="1003449" y="0"/>
                  </a:lnTo>
                  <a:lnTo>
                    <a:pt x="998306" y="100639"/>
                  </a:lnTo>
                  <a:cubicBezTo>
                    <a:pt x="949402" y="576784"/>
                    <a:pt x="566756" y="959471"/>
                    <a:pt x="90663" y="1008380"/>
                  </a:cubicBezTo>
                  <a:lnTo>
                    <a:pt x="0" y="10130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>
              <a:defPPr>
                <a:defRPr lang="de-DE"/>
              </a:defPPr>
            </a:lstStyle>
            <a:p>
              <a:pPr lvl="0" rtl="0"/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23" name="Bild 2">
              <a:extLst>
                <a:ext uri="{FF2B5EF4-FFF2-40B4-BE49-F238E27FC236}">
                  <a16:creationId xmlns:a16="http://schemas.microsoft.com/office/drawing/2014/main" id="{666AD1A4-36DE-12F3-BB78-BA678A5957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3402193" y="5492845"/>
              <a:ext cx="775021" cy="775021"/>
            </a:xfrm>
            <a:custGeom>
              <a:avLst/>
              <a:gdLst>
                <a:gd name="connsiteX0" fmla="*/ 387511 w 775021"/>
                <a:gd name="connsiteY0" fmla="*/ 775021 h 775021"/>
                <a:gd name="connsiteX1" fmla="*/ 775021 w 775021"/>
                <a:gd name="connsiteY1" fmla="*/ 387511 h 775021"/>
                <a:gd name="connsiteX2" fmla="*/ 387511 w 775021"/>
                <a:gd name="connsiteY2" fmla="*/ 0 h 775021"/>
                <a:gd name="connsiteX3" fmla="*/ 0 w 775021"/>
                <a:gd name="connsiteY3" fmla="*/ 387511 h 775021"/>
                <a:gd name="connsiteX4" fmla="*/ 387511 w 775021"/>
                <a:gd name="connsiteY4" fmla="*/ 775021 h 77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5021" h="775021">
                  <a:moveTo>
                    <a:pt x="387511" y="775021"/>
                  </a:moveTo>
                  <a:cubicBezTo>
                    <a:pt x="601527" y="775021"/>
                    <a:pt x="775021" y="601527"/>
                    <a:pt x="775021" y="387511"/>
                  </a:cubicBezTo>
                  <a:cubicBezTo>
                    <a:pt x="775021" y="173494"/>
                    <a:pt x="601527" y="0"/>
                    <a:pt x="387511" y="0"/>
                  </a:cubicBezTo>
                  <a:cubicBezTo>
                    <a:pt x="173494" y="0"/>
                    <a:pt x="0" y="173494"/>
                    <a:pt x="0" y="387511"/>
                  </a:cubicBezTo>
                  <a:cubicBezTo>
                    <a:pt x="0" y="601527"/>
                    <a:pt x="173494" y="775021"/>
                    <a:pt x="387511" y="775021"/>
                  </a:cubicBezTo>
                  <a:close/>
                </a:path>
              </a:pathLst>
            </a:custGeom>
            <a:solidFill>
              <a:schemeClr val="accent6"/>
            </a:solidFill>
            <a:ln w="380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</p:grpSp>
      <p:sp>
        <p:nvSpPr>
          <p:cNvPr id="44" name="Foliennummernplatzhalter 2">
            <a:extLst>
              <a:ext uri="{FF2B5EF4-FFF2-40B4-BE49-F238E27FC236}">
                <a16:creationId xmlns:a16="http://schemas.microsoft.com/office/drawing/2014/main" id="{79071EEC-EAD1-8B22-009A-68E74589AA8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 rtlCol="0"/>
          <a:lstStyle>
            <a:lvl1pPr>
              <a:defRPr lang="de-DE" sz="1600">
                <a:latin typeface="+mj-lt"/>
              </a:defRPr>
            </a:lvl1pPr>
          </a:lstStyle>
          <a:p>
            <a:pPr rtl="0"/>
            <a:fld id="{48F63A3B-78C7-47BE-AE5E-E10140E04643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4" name="Grafik 3" descr="Ein Bild, das Text, Schrift, Grafiken, Logo enthält.&#10;&#10;KI-generierte Inhalte können fehlerhaft sein.">
            <a:extLst>
              <a:ext uri="{FF2B5EF4-FFF2-40B4-BE49-F238E27FC236}">
                <a16:creationId xmlns:a16="http://schemas.microsoft.com/office/drawing/2014/main" id="{424F291B-73B5-9D6E-B778-5FBE95B1501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812206" y="6077732"/>
            <a:ext cx="2238796" cy="738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6204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usammenfassung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ihandform 4">
            <a:extLst>
              <a:ext uri="{FF2B5EF4-FFF2-40B4-BE49-F238E27FC236}">
                <a16:creationId xmlns:a16="http://schemas.microsoft.com/office/drawing/2014/main" id="{28259CF0-6BC5-3693-6F49-C4489C07C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989454" y="-2546"/>
            <a:ext cx="3202546" cy="3441072"/>
          </a:xfrm>
          <a:custGeom>
            <a:avLst/>
            <a:gdLst>
              <a:gd name="connsiteX0" fmla="*/ 3202546 w 3202546"/>
              <a:gd name="connsiteY0" fmla="*/ 0 h 3441072"/>
              <a:gd name="connsiteX1" fmla="*/ 3202546 w 3202546"/>
              <a:gd name="connsiteY1" fmla="*/ 3441072 h 3441072"/>
              <a:gd name="connsiteX2" fmla="*/ 0 w 3202546"/>
              <a:gd name="connsiteY2" fmla="*/ 3441072 h 3441072"/>
              <a:gd name="connsiteX3" fmla="*/ 3082686 w 3202546"/>
              <a:gd name="connsiteY3" fmla="*/ 6086 h 3441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441072">
                <a:moveTo>
                  <a:pt x="3202546" y="0"/>
                </a:moveTo>
                <a:lnTo>
                  <a:pt x="3202546" y="3441072"/>
                </a:lnTo>
                <a:lnTo>
                  <a:pt x="0" y="3441072"/>
                </a:lnTo>
                <a:cubicBezTo>
                  <a:pt x="0" y="1653352"/>
                  <a:pt x="1351216" y="182908"/>
                  <a:pt x="3082686" y="6086"/>
                </a:cubicBezTo>
                <a:close/>
              </a:path>
            </a:pathLst>
          </a:custGeom>
          <a:solidFill>
            <a:schemeClr val="accent1"/>
          </a:solidFill>
          <a:ln w="4756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sp>
        <p:nvSpPr>
          <p:cNvPr id="26" name="Bild 4">
            <a:extLst>
              <a:ext uri="{FF2B5EF4-FFF2-40B4-BE49-F238E27FC236}">
                <a16:creationId xmlns:a16="http://schemas.microsoft.com/office/drawing/2014/main" id="{9019DA73-2516-F3D2-ECDB-620C90483D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V="1">
            <a:off x="9991725" y="1247775"/>
            <a:ext cx="2200275" cy="2181225"/>
          </a:xfrm>
          <a:custGeom>
            <a:avLst/>
            <a:gdLst>
              <a:gd name="connsiteX0" fmla="*/ 0 w 2200275"/>
              <a:gd name="connsiteY0" fmla="*/ 0 h 2181225"/>
              <a:gd name="connsiteX1" fmla="*/ 2200275 w 2200275"/>
              <a:gd name="connsiteY1" fmla="*/ 2181225 h 2181225"/>
              <a:gd name="connsiteX2" fmla="*/ 2200275 w 2200275"/>
              <a:gd name="connsiteY2" fmla="*/ 0 h 2181225"/>
              <a:gd name="connsiteX3" fmla="*/ 0 w 2200275"/>
              <a:gd name="connsiteY3" fmla="*/ 0 h 2181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00275" h="2181225">
                <a:moveTo>
                  <a:pt x="0" y="0"/>
                </a:moveTo>
                <a:cubicBezTo>
                  <a:pt x="0" y="1204689"/>
                  <a:pt x="985061" y="2181225"/>
                  <a:pt x="2200275" y="2181225"/>
                </a:cubicBezTo>
                <a:lnTo>
                  <a:pt x="2200275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 w="4763" cap="flat">
            <a:noFill/>
            <a:prstDash val="solid"/>
            <a:miter/>
          </a:ln>
        </p:spPr>
        <p:txBody>
          <a:bodyPr rtlCol="0" anchor="ctr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sp>
        <p:nvSpPr>
          <p:cNvPr id="14" name="Freihandform 13">
            <a:extLst>
              <a:ext uri="{FF2B5EF4-FFF2-40B4-BE49-F238E27FC236}">
                <a16:creationId xmlns:a16="http://schemas.microsoft.com/office/drawing/2014/main" id="{5665DA82-D253-8EC5-5DFB-F0266ED9FB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V="1">
            <a:off x="-20086" y="5331514"/>
            <a:ext cx="2148416" cy="1526486"/>
          </a:xfrm>
          <a:custGeom>
            <a:avLst/>
            <a:gdLst>
              <a:gd name="connsiteX0" fmla="*/ 0 w 2148416"/>
              <a:gd name="connsiteY0" fmla="*/ 1526486 h 1526486"/>
              <a:gd name="connsiteX1" fmla="*/ 2098930 w 2148416"/>
              <a:gd name="connsiteY1" fmla="*/ 135201 h 1526486"/>
              <a:gd name="connsiteX2" fmla="*/ 2148416 w 2148416"/>
              <a:gd name="connsiteY2" fmla="*/ 0 h 1526486"/>
              <a:gd name="connsiteX3" fmla="*/ 0 w 2148416"/>
              <a:gd name="connsiteY3" fmla="*/ 0 h 1526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48416" h="1526486">
                <a:moveTo>
                  <a:pt x="0" y="1526486"/>
                </a:moveTo>
                <a:cubicBezTo>
                  <a:pt x="943526" y="1526486"/>
                  <a:pt x="1753109" y="952785"/>
                  <a:pt x="2098930" y="135201"/>
                </a:cubicBezTo>
                <a:lnTo>
                  <a:pt x="2148416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50000"/>
            </a:schemeClr>
          </a:solidFill>
          <a:ln w="5083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pic>
        <p:nvPicPr>
          <p:cNvPr id="21" name="Bild 2">
            <a:extLst>
              <a:ext uri="{FF2B5EF4-FFF2-40B4-BE49-F238E27FC236}">
                <a16:creationId xmlns:a16="http://schemas.microsoft.com/office/drawing/2014/main" id="{A8B7F1F1-806C-8D65-7340-220A0C4653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991886" y="1247775"/>
            <a:ext cx="2200114" cy="2200114"/>
          </a:xfrm>
          <a:prstGeom prst="rect">
            <a:avLst/>
          </a:prstGeom>
        </p:spPr>
      </p:pic>
      <p:sp>
        <p:nvSpPr>
          <p:cNvPr id="12" name="Freihandform 11">
            <a:extLst>
              <a:ext uri="{FF2B5EF4-FFF2-40B4-BE49-F238E27FC236}">
                <a16:creationId xmlns:a16="http://schemas.microsoft.com/office/drawing/2014/main" id="{E76518D4-6149-BA03-3BE5-6A13A792C1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540428" y="6470488"/>
            <a:ext cx="775021" cy="387513"/>
          </a:xfrm>
          <a:custGeom>
            <a:avLst/>
            <a:gdLst>
              <a:gd name="connsiteX0" fmla="*/ 387511 w 775021"/>
              <a:gd name="connsiteY0" fmla="*/ 0 h 387513"/>
              <a:gd name="connsiteX1" fmla="*/ 775021 w 775021"/>
              <a:gd name="connsiteY1" fmla="*/ 387511 h 387513"/>
              <a:gd name="connsiteX2" fmla="*/ 775021 w 775021"/>
              <a:gd name="connsiteY2" fmla="*/ 387513 h 387513"/>
              <a:gd name="connsiteX3" fmla="*/ 1 w 775021"/>
              <a:gd name="connsiteY3" fmla="*/ 387513 h 387513"/>
              <a:gd name="connsiteX4" fmla="*/ 0 w 775021"/>
              <a:gd name="connsiteY4" fmla="*/ 387511 h 387513"/>
              <a:gd name="connsiteX5" fmla="*/ 387511 w 775021"/>
              <a:gd name="connsiteY5" fmla="*/ 0 h 387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5021" h="387513">
                <a:moveTo>
                  <a:pt x="387511" y="0"/>
                </a:moveTo>
                <a:cubicBezTo>
                  <a:pt x="601527" y="0"/>
                  <a:pt x="775021" y="173494"/>
                  <a:pt x="775021" y="387511"/>
                </a:cubicBezTo>
                <a:lnTo>
                  <a:pt x="775021" y="387513"/>
                </a:lnTo>
                <a:lnTo>
                  <a:pt x="1" y="387513"/>
                </a:lnTo>
                <a:lnTo>
                  <a:pt x="0" y="387511"/>
                </a:lnTo>
                <a:cubicBezTo>
                  <a:pt x="0" y="173494"/>
                  <a:pt x="173494" y="0"/>
                  <a:pt x="387511" y="0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14400" y="1057274"/>
            <a:ext cx="7843837" cy="1012782"/>
          </a:xfrm>
        </p:spPr>
        <p:txBody>
          <a:bodyPr tIns="0" bIns="0" rtlCol="0">
            <a:noAutofit/>
          </a:bodyPr>
          <a:lstStyle>
            <a:lvl1pPr algn="l">
              <a:lnSpc>
                <a:spcPct val="100000"/>
              </a:lnSpc>
              <a:defRPr lang="de-DE" sz="3600" b="1"/>
            </a:lvl1pPr>
          </a:lstStyle>
          <a:p>
            <a:pPr rtl="0"/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0" name="Inhaltsplatzhalter 2">
            <a:extLst>
              <a:ext uri="{FF2B5EF4-FFF2-40B4-BE49-F238E27FC236}">
                <a16:creationId xmlns:a16="http://schemas.microsoft.com/office/drawing/2014/main" id="{58F56A7F-403C-059D-4B58-A8D59888A158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914400" y="2331791"/>
            <a:ext cx="6903076" cy="3721817"/>
          </a:xfrm>
        </p:spPr>
        <p:txBody>
          <a:bodyPr tIns="0" bIns="0" rtlCol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de-DE" sz="2400"/>
            </a:lvl1pPr>
            <a:lvl2pPr marL="347472">
              <a:lnSpc>
                <a:spcPct val="100000"/>
              </a:lnSpc>
              <a:spcBef>
                <a:spcPts val="0"/>
              </a:spcBef>
              <a:defRPr lang="de-DE" sz="2400"/>
            </a:lvl2pPr>
            <a:lvl3pPr marL="685800">
              <a:lnSpc>
                <a:spcPct val="100000"/>
              </a:lnSpc>
              <a:spcBef>
                <a:spcPts val="0"/>
              </a:spcBef>
              <a:defRPr lang="de-DE" sz="2400"/>
            </a:lvl3pPr>
          </a:lstStyle>
          <a:p>
            <a:pPr lvl="0" rtl="0"/>
            <a:r>
              <a:rPr lang="de-DE"/>
              <a:t>Klicken Sie, um Text hinzuzufügen.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</p:txBody>
      </p:sp>
      <p:sp>
        <p:nvSpPr>
          <p:cNvPr id="10" name="Bildplatzhalter 9">
            <a:extLst>
              <a:ext uri="{FF2B5EF4-FFF2-40B4-BE49-F238E27FC236}">
                <a16:creationId xmlns:a16="http://schemas.microsoft.com/office/drawing/2014/main" id="{0723BF40-731C-2A5B-FC2F-B59DEF431C6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989454" y="3405189"/>
            <a:ext cx="3202546" cy="3452811"/>
          </a:xfrm>
          <a:solidFill>
            <a:schemeClr val="accent1"/>
          </a:solidFill>
        </p:spPr>
        <p:txBody>
          <a:bodyPr rtlCol="0">
            <a:normAutofit/>
          </a:bodyPr>
          <a:lstStyle>
            <a:lvl1pPr marL="0" indent="0">
              <a:buNone/>
              <a:defRPr lang="de-DE" sz="1800"/>
            </a:lvl1pPr>
          </a:lstStyle>
          <a:p>
            <a:pPr rtl="0"/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0" name="Foliennummernplatzhalter 2">
            <a:extLst>
              <a:ext uri="{FF2B5EF4-FFF2-40B4-BE49-F238E27FC236}">
                <a16:creationId xmlns:a16="http://schemas.microsoft.com/office/drawing/2014/main" id="{3ACD3A33-D8A4-7058-9798-30967E3EFD3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 rtlCol="0"/>
          <a:lstStyle>
            <a:lvl1pPr>
              <a:defRPr lang="de-DE" sz="1600">
                <a:latin typeface="+mj-lt"/>
              </a:defRPr>
            </a:lvl1pPr>
          </a:lstStyle>
          <a:p>
            <a:pPr rtl="0"/>
            <a:fld id="{48F63A3B-78C7-47BE-AE5E-E10140E04643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3" name="Grafik 2" descr="Ein Bild, das Text, Schrift, Grafiken, Logo enthält.&#10;&#10;KI-generierte Inhalte können fehlerhaft sein.">
            <a:extLst>
              <a:ext uri="{FF2B5EF4-FFF2-40B4-BE49-F238E27FC236}">
                <a16:creationId xmlns:a16="http://schemas.microsoft.com/office/drawing/2014/main" id="{E430FB98-80F5-DCF9-D680-053BA670DF1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885682" y="5971109"/>
            <a:ext cx="2238796" cy="738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1045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0438475" y="457199"/>
            <a:ext cx="987552" cy="24450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lang="de-DE" sz="1200">
                <a:solidFill>
                  <a:schemeClr val="accent6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rtl="0"/>
            <a:fld id="{48F63A3B-78C7-47BE-AE5E-E10140E04643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758952" y="731520"/>
            <a:ext cx="10671048" cy="1362057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defPPr>
              <a:defRPr lang="de-DE"/>
            </a:defPPr>
          </a:lstStyle>
          <a:p>
            <a:pPr rtl="0"/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58952" y="2103120"/>
            <a:ext cx="1067104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de-DE"/>
            </a:defPPr>
          </a:lstStyle>
          <a:p>
            <a:pPr lvl="0" rtl="0"/>
            <a:r>
              <a:rPr lang="de-DE"/>
              <a:t>Textmasterformat durch Klicken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4833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63" r:id="rId2"/>
    <p:sldLayoutId id="2147483680" r:id="rId3"/>
    <p:sldLayoutId id="2147483653" r:id="rId4"/>
    <p:sldLayoutId id="2147483668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1" r:id="rId11"/>
    <p:sldLayoutId id="2147483692" r:id="rId12"/>
    <p:sldLayoutId id="2147483676" r:id="rId13"/>
    <p:sldLayoutId id="2147483656" r:id="rId14"/>
    <p:sldLayoutId id="2147483657" r:id="rId15"/>
    <p:sldLayoutId id="2147483658" r:id="rId16"/>
    <p:sldLayoutId id="2147483659" r:id="rId17"/>
  </p:sldLayoutIdLst>
  <p:hf hdr="0" ftr="0" dt="0"/>
  <p:txStyles>
    <p:titleStyle>
      <a:lvl1pPr algn="ctr" defTabSz="914400" rtl="0" eaLnBrk="1" latinLnBrk="0" hangingPunct="1">
        <a:lnSpc>
          <a:spcPts val="4875"/>
        </a:lnSpc>
        <a:spcBef>
          <a:spcPct val="0"/>
        </a:spcBef>
        <a:buNone/>
        <a:defRPr lang="de-DE" sz="3800" b="1" kern="1200" cap="all" baseline="0">
          <a:solidFill>
            <a:schemeClr val="accent6"/>
          </a:solidFill>
          <a:latin typeface="+mj-lt"/>
          <a:ea typeface="+mj-ea"/>
          <a:cs typeface="+mj-cs"/>
        </a:defRPr>
      </a:lvl1pPr>
    </p:titleStyle>
    <p:bodyStyle>
      <a:lvl1pPr marL="347472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lang="de-DE" sz="2800" kern="1200">
          <a:solidFill>
            <a:schemeClr val="accent6"/>
          </a:solidFill>
          <a:latin typeface="+mn-lt"/>
          <a:ea typeface="+mn-ea"/>
          <a:cs typeface="+mn-cs"/>
        </a:defRPr>
      </a:lvl1pPr>
      <a:lvl2pPr marL="6858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lang="de-DE" sz="2400" kern="1200">
          <a:solidFill>
            <a:schemeClr val="accent6"/>
          </a:solidFill>
          <a:latin typeface="+mn-lt"/>
          <a:ea typeface="+mn-ea"/>
          <a:cs typeface="+mn-cs"/>
        </a:defRPr>
      </a:lvl2pPr>
      <a:lvl3pPr marL="11430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lang="de-DE" sz="2000" kern="1200">
          <a:solidFill>
            <a:schemeClr val="accent6"/>
          </a:solidFill>
          <a:latin typeface="+mn-lt"/>
          <a:ea typeface="+mn-ea"/>
          <a:cs typeface="+mn-cs"/>
        </a:defRPr>
      </a:lvl3pPr>
      <a:lvl4pPr marL="16002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lang="de-DE" sz="1800" kern="1200">
          <a:solidFill>
            <a:schemeClr val="accent6"/>
          </a:solidFill>
          <a:latin typeface="+mn-lt"/>
          <a:ea typeface="+mn-ea"/>
          <a:cs typeface="+mn-cs"/>
        </a:defRPr>
      </a:lvl4pPr>
      <a:lvl5pPr marL="20574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lang="de-DE" sz="1800" kern="1200">
          <a:solidFill>
            <a:schemeClr val="accent6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5.svg"/><Relationship Id="rId5" Type="http://schemas.openxmlformats.org/officeDocument/2006/relationships/image" Target="../media/image64.png"/><Relationship Id="rId4" Type="http://schemas.openxmlformats.org/officeDocument/2006/relationships/image" Target="../media/image63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16.jpg"/><Relationship Id="rId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10" Type="http://schemas.openxmlformats.org/officeDocument/2006/relationships/image" Target="../media/image27.svg"/><Relationship Id="rId4" Type="http://schemas.openxmlformats.org/officeDocument/2006/relationships/image" Target="../media/image21.svg"/><Relationship Id="rId9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31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35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svg"/><Relationship Id="rId13" Type="http://schemas.openxmlformats.org/officeDocument/2006/relationships/image" Target="../media/image50.png"/><Relationship Id="rId18" Type="http://schemas.openxmlformats.org/officeDocument/2006/relationships/image" Target="../media/image55.svg"/><Relationship Id="rId3" Type="http://schemas.openxmlformats.org/officeDocument/2006/relationships/image" Target="../media/image40.png"/><Relationship Id="rId21" Type="http://schemas.openxmlformats.org/officeDocument/2006/relationships/image" Target="../media/image58.png"/><Relationship Id="rId7" Type="http://schemas.openxmlformats.org/officeDocument/2006/relationships/image" Target="../media/image44.png"/><Relationship Id="rId12" Type="http://schemas.openxmlformats.org/officeDocument/2006/relationships/image" Target="../media/image49.svg"/><Relationship Id="rId17" Type="http://schemas.openxmlformats.org/officeDocument/2006/relationships/image" Target="../media/image54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53.svg"/><Relationship Id="rId20" Type="http://schemas.openxmlformats.org/officeDocument/2006/relationships/image" Target="../media/image57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3.svg"/><Relationship Id="rId11" Type="http://schemas.openxmlformats.org/officeDocument/2006/relationships/image" Target="../media/image48.png"/><Relationship Id="rId24" Type="http://schemas.openxmlformats.org/officeDocument/2006/relationships/image" Target="../media/image61.png"/><Relationship Id="rId5" Type="http://schemas.openxmlformats.org/officeDocument/2006/relationships/image" Target="../media/image42.png"/><Relationship Id="rId15" Type="http://schemas.openxmlformats.org/officeDocument/2006/relationships/image" Target="../media/image52.png"/><Relationship Id="rId23" Type="http://schemas.openxmlformats.org/officeDocument/2006/relationships/image" Target="../media/image60.png"/><Relationship Id="rId10" Type="http://schemas.openxmlformats.org/officeDocument/2006/relationships/image" Target="../media/image47.svg"/><Relationship Id="rId19" Type="http://schemas.openxmlformats.org/officeDocument/2006/relationships/image" Target="../media/image56.png"/><Relationship Id="rId4" Type="http://schemas.openxmlformats.org/officeDocument/2006/relationships/image" Target="../media/image41.svg"/><Relationship Id="rId9" Type="http://schemas.openxmlformats.org/officeDocument/2006/relationships/image" Target="../media/image46.png"/><Relationship Id="rId14" Type="http://schemas.openxmlformats.org/officeDocument/2006/relationships/image" Target="../media/image51.svg"/><Relationship Id="rId22" Type="http://schemas.openxmlformats.org/officeDocument/2006/relationships/image" Target="../media/image59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Ein Bild, das Text, Schrift, Grafiken, Logo enthält.&#10;&#10;KI-generierte Inhalte können fehlerhaft sein.">
            <a:extLst>
              <a:ext uri="{FF2B5EF4-FFF2-40B4-BE49-F238E27FC236}">
                <a16:creationId xmlns:a16="http://schemas.microsoft.com/office/drawing/2014/main" id="{089655DC-22F6-2498-D15B-D48FF011B6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2930" y="741582"/>
            <a:ext cx="5746140" cy="1896675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833F5856-E949-3554-0594-6ECE332EB90C}"/>
              </a:ext>
            </a:extLst>
          </p:cNvPr>
          <p:cNvSpPr txBox="1"/>
          <p:nvPr/>
        </p:nvSpPr>
        <p:spPr>
          <a:xfrm>
            <a:off x="4191000" y="2827866"/>
            <a:ext cx="381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>
                <a:solidFill>
                  <a:srgbClr val="388EEC"/>
                </a:solidFill>
              </a:rPr>
              <a:t>Kick-Off Präsentation</a:t>
            </a:r>
            <a:endParaRPr lang="de-AT" sz="2800" b="1" dirty="0">
              <a:solidFill>
                <a:srgbClr val="388EEC"/>
              </a:solidFill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873F719-C6B8-CB7E-FB2B-10DD626570B1}"/>
              </a:ext>
            </a:extLst>
          </p:cNvPr>
          <p:cNvSpPr txBox="1"/>
          <p:nvPr/>
        </p:nvSpPr>
        <p:spPr>
          <a:xfrm>
            <a:off x="6449352" y="3435664"/>
            <a:ext cx="14059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AT" sz="2000" dirty="0">
                <a:solidFill>
                  <a:srgbClr val="388EEC"/>
                </a:solidFill>
              </a:rPr>
              <a:t>11.12.2025</a:t>
            </a:r>
          </a:p>
        </p:txBody>
      </p:sp>
    </p:spTree>
    <p:extLst>
      <p:ext uri="{BB962C8B-B14F-4D97-AF65-F5344CB8AC3E}">
        <p14:creationId xmlns:p14="http://schemas.microsoft.com/office/powerpoint/2010/main" val="22024376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A7CD78-5D3B-BFB4-D0F3-4A43A998E2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34766815-D541-928A-8710-3BA77F46972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 rtlCol="0"/>
          <a:lstStyle>
            <a:defPPr>
              <a:defRPr lang="de-DE"/>
            </a:defPPr>
          </a:lstStyle>
          <a:p>
            <a:pPr rtl="0"/>
            <a:fld id="{48F63A3B-78C7-47BE-AE5E-E10140E04643}" type="slidenum">
              <a:rPr lang="de-DE" smtClean="0"/>
              <a:pPr rtl="0"/>
              <a:t>10</a:t>
            </a:fld>
            <a:endParaRPr lang="de-DE" dirty="0"/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3763DB3E-7AE1-48DD-8469-8816568E1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0123" y="773112"/>
            <a:ext cx="5257800" cy="568326"/>
          </a:xfrm>
        </p:spPr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 sz="4000" dirty="0"/>
              <a:t>Meilensteine</a:t>
            </a:r>
            <a:endParaRPr lang="de-DE" dirty="0"/>
          </a:p>
        </p:txBody>
      </p:sp>
      <p:sp>
        <p:nvSpPr>
          <p:cNvPr id="11" name="Inhaltsplatzhalter 3">
            <a:extLst>
              <a:ext uri="{FF2B5EF4-FFF2-40B4-BE49-F238E27FC236}">
                <a16:creationId xmlns:a16="http://schemas.microsoft.com/office/drawing/2014/main" id="{8EA2A2CE-06E0-C1BE-D0A6-E73C9BE634C1}"/>
              </a:ext>
            </a:extLst>
          </p:cNvPr>
          <p:cNvSpPr txBox="1">
            <a:spLocks/>
          </p:cNvSpPr>
          <p:nvPr/>
        </p:nvSpPr>
        <p:spPr>
          <a:xfrm>
            <a:off x="824594" y="2205936"/>
            <a:ext cx="11367406" cy="3886732"/>
          </a:xfrm>
          <a:prstGeom prst="rect">
            <a:avLst/>
          </a:prstGeom>
        </p:spPr>
        <p:txBody>
          <a:bodyPr rtlCol="0">
            <a:normAutofit fontScale="92500"/>
          </a:bodyPr>
          <a:lstStyle>
            <a:defPPr>
              <a:defRPr lang="de-DE"/>
            </a:defPPr>
            <a:lvl1pPr marL="347472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lang="de-DE" sz="2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lang="de-DE" sz="2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lang="de-DE"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spcAft>
                <a:spcPts val="1200"/>
              </a:spcAft>
            </a:pPr>
            <a:r>
              <a:rPr lang="de-DE" b="1" dirty="0"/>
              <a:t>M1</a:t>
            </a:r>
            <a:r>
              <a:rPr lang="de-DE" dirty="0"/>
              <a:t>: Kickoff-Meeting – 11.12.2025</a:t>
            </a:r>
          </a:p>
          <a:p>
            <a:pPr marL="342900" indent="-342900">
              <a:spcAft>
                <a:spcPts val="1200"/>
              </a:spcAft>
            </a:pPr>
            <a:r>
              <a:rPr lang="de-DE" b="1" dirty="0"/>
              <a:t>M2</a:t>
            </a:r>
            <a:r>
              <a:rPr lang="de-DE" dirty="0"/>
              <a:t>: Prototypen für Frontend, APIs (GPS, Wetter) – 26.01.2026</a:t>
            </a:r>
          </a:p>
          <a:p>
            <a:pPr marL="342900" indent="-342900">
              <a:spcAft>
                <a:spcPts val="1200"/>
              </a:spcAft>
            </a:pPr>
            <a:r>
              <a:rPr lang="de-DE" b="1" dirty="0"/>
              <a:t>M3</a:t>
            </a:r>
            <a:r>
              <a:rPr lang="de-DE" dirty="0"/>
              <a:t>: Backend mit Datenbank, Kommunikation zu Frontend – 26.03.2026</a:t>
            </a:r>
          </a:p>
          <a:p>
            <a:pPr marL="342900" indent="-342900">
              <a:spcAft>
                <a:spcPts val="1200"/>
              </a:spcAft>
            </a:pPr>
            <a:r>
              <a:rPr lang="de-DE" b="1" dirty="0"/>
              <a:t>M4</a:t>
            </a:r>
            <a:r>
              <a:rPr lang="de-DE" dirty="0"/>
              <a:t>: Automatische Protokollerstellung und Export, Konto-Arten– 20.04.2026</a:t>
            </a:r>
          </a:p>
          <a:p>
            <a:pPr marL="342900" indent="-342900">
              <a:spcAft>
                <a:spcPts val="1200"/>
              </a:spcAft>
            </a:pPr>
            <a:r>
              <a:rPr lang="de-DE" b="1" dirty="0"/>
              <a:t>M5</a:t>
            </a:r>
            <a:r>
              <a:rPr lang="de-DE" dirty="0"/>
              <a:t>: Finales Frontend Design – 28.05.2026</a:t>
            </a:r>
          </a:p>
          <a:p>
            <a:pPr marL="342900" indent="-342900">
              <a:spcAft>
                <a:spcPts val="1200"/>
              </a:spcAft>
            </a:pPr>
            <a:r>
              <a:rPr lang="de-DE" b="1" dirty="0"/>
              <a:t>M6</a:t>
            </a:r>
            <a:r>
              <a:rPr lang="de-DE" dirty="0"/>
              <a:t>: Abschluss – 15.06.2026</a:t>
            </a:r>
          </a:p>
          <a:p>
            <a:pPr marL="342900" indent="-34290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273920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D5E8954-9BCB-7FD9-A210-38DC54382D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0564" y="431606"/>
            <a:ext cx="7965461" cy="994164"/>
          </a:xfrm>
        </p:spPr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 dirty="0"/>
              <a:t>Risiken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5111C33-898C-4414-4665-5136EB6FC1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460565" y="1769629"/>
            <a:ext cx="7965460" cy="2591040"/>
          </a:xfrm>
        </p:spPr>
        <p:txBody>
          <a:bodyPr rtlCol="0">
            <a:normAutofit/>
          </a:bodyPr>
          <a:lstStyle>
            <a:defPPr>
              <a:defRPr lang="de-DE"/>
            </a:defPPr>
          </a:lstStyle>
          <a:p>
            <a:pPr rtl="0">
              <a:spcAft>
                <a:spcPts val="600"/>
              </a:spcAft>
            </a:pPr>
            <a:r>
              <a:rPr lang="de-DE" sz="2000" dirty="0"/>
              <a:t>Verzögerung der Entwicklung – Zeitmangel</a:t>
            </a:r>
          </a:p>
          <a:p>
            <a:pPr rtl="0">
              <a:spcAft>
                <a:spcPts val="600"/>
              </a:spcAft>
            </a:pPr>
            <a:r>
              <a:rPr lang="de-DE" sz="2000" dirty="0"/>
              <a:t>Probleme mit API-Anbindung für GPS-Aufzeichnung und Wetter</a:t>
            </a:r>
          </a:p>
          <a:p>
            <a:pPr rtl="0">
              <a:spcAft>
                <a:spcPts val="600"/>
              </a:spcAft>
            </a:pPr>
            <a:r>
              <a:rPr lang="de-DE" sz="2000" dirty="0"/>
              <a:t>Fehlende Erfahrung mit neuen Technologien</a:t>
            </a:r>
          </a:p>
          <a:p>
            <a:pPr rtl="0">
              <a:spcAft>
                <a:spcPts val="600"/>
              </a:spcAft>
            </a:pPr>
            <a:r>
              <a:rPr lang="de-DE" sz="2000" dirty="0"/>
              <a:t>Limitierungen durch API-Anfragen</a:t>
            </a:r>
          </a:p>
          <a:p>
            <a:pPr rtl="0">
              <a:spcAft>
                <a:spcPts val="600"/>
              </a:spcAft>
            </a:pPr>
            <a:r>
              <a:rPr lang="de-DE" sz="2000" dirty="0"/>
              <a:t>Instabiler oder unerreichbarer Datenbank-Server</a:t>
            </a:r>
          </a:p>
        </p:txBody>
      </p:sp>
      <p:sp>
        <p:nvSpPr>
          <p:cNvPr id="23" name="Foliennummernplatzhalter 22">
            <a:extLst>
              <a:ext uri="{FF2B5EF4-FFF2-40B4-BE49-F238E27FC236}">
                <a16:creationId xmlns:a16="http://schemas.microsoft.com/office/drawing/2014/main" id="{94FF72B7-0438-3641-5939-75128934B0D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 rtlCol="0"/>
          <a:lstStyle>
            <a:defPPr>
              <a:defRPr lang="de-DE"/>
            </a:defPPr>
          </a:lstStyle>
          <a:p>
            <a:pPr rtl="0"/>
            <a:fld id="{48F63A3B-78C7-47BE-AE5E-E10140E04643}" type="slidenum">
              <a:rPr lang="de-DE" smtClean="0"/>
              <a:pPr rtl="0"/>
              <a:t>11</a:t>
            </a:fld>
            <a:endParaRPr lang="de-DE" dirty="0"/>
          </a:p>
        </p:txBody>
      </p:sp>
      <p:pic>
        <p:nvPicPr>
          <p:cNvPr id="5" name="Grafik 4" descr="Warnung mit einfarbiger Füllung">
            <a:extLst>
              <a:ext uri="{FF2B5EF4-FFF2-40B4-BE49-F238E27FC236}">
                <a16:creationId xmlns:a16="http://schemas.microsoft.com/office/drawing/2014/main" id="{C048610D-2AF2-3587-C0AE-29AB2A0660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17225" y="4857752"/>
            <a:ext cx="1152527" cy="1152527"/>
          </a:xfrm>
          <a:prstGeom prst="rect">
            <a:avLst/>
          </a:prstGeom>
        </p:spPr>
      </p:pic>
      <p:pic>
        <p:nvPicPr>
          <p:cNvPr id="7" name="Grafik 6" descr="Martinshorn mit einfarbiger Füllung">
            <a:extLst>
              <a:ext uri="{FF2B5EF4-FFF2-40B4-BE49-F238E27FC236}">
                <a16:creationId xmlns:a16="http://schemas.microsoft.com/office/drawing/2014/main" id="{1964C23B-A4EB-0A1A-D848-1554F18067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55673" y="4857751"/>
            <a:ext cx="1152527" cy="1152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6810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09D22C5-0C9E-B582-A8FE-B45E70A01E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849782"/>
            <a:ext cx="4455885" cy="2727709"/>
          </a:xfrm>
        </p:spPr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 dirty="0"/>
              <a:t>Vielen Dank</a:t>
            </a:r>
          </a:p>
        </p:txBody>
      </p:sp>
    </p:spTree>
    <p:extLst>
      <p:ext uri="{BB962C8B-B14F-4D97-AF65-F5344CB8AC3E}">
        <p14:creationId xmlns:p14="http://schemas.microsoft.com/office/powerpoint/2010/main" val="19731730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B62FD93E-C809-CE46-BD98-26A337B727CE}"/>
              </a:ext>
            </a:extLst>
          </p:cNvPr>
          <p:cNvSpPr/>
          <p:nvPr/>
        </p:nvSpPr>
        <p:spPr>
          <a:xfrm>
            <a:off x="7923805" y="1943742"/>
            <a:ext cx="2343842" cy="4195905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854BB456-23D3-D880-B85A-BAB3D6710A8C}"/>
              </a:ext>
            </a:extLst>
          </p:cNvPr>
          <p:cNvSpPr/>
          <p:nvPr/>
        </p:nvSpPr>
        <p:spPr>
          <a:xfrm>
            <a:off x="5540153" y="1943743"/>
            <a:ext cx="2343842" cy="419590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1AF709AA-5857-93B9-04C9-50EE48C8346B}"/>
              </a:ext>
            </a:extLst>
          </p:cNvPr>
          <p:cNvSpPr/>
          <p:nvPr/>
        </p:nvSpPr>
        <p:spPr>
          <a:xfrm>
            <a:off x="3156501" y="1943744"/>
            <a:ext cx="2343842" cy="4195902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4507F2FE-2EE1-6F6B-55FD-F9B67886BB04}"/>
              </a:ext>
            </a:extLst>
          </p:cNvPr>
          <p:cNvSpPr/>
          <p:nvPr/>
        </p:nvSpPr>
        <p:spPr>
          <a:xfrm>
            <a:off x="771526" y="1943745"/>
            <a:ext cx="2343842" cy="419590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D4D22962-3C7F-E480-5C35-7F4860A098E1}"/>
              </a:ext>
            </a:extLst>
          </p:cNvPr>
          <p:cNvSpPr txBox="1">
            <a:spLocks/>
          </p:cNvSpPr>
          <p:nvPr/>
        </p:nvSpPr>
        <p:spPr>
          <a:xfrm>
            <a:off x="306525" y="1195018"/>
            <a:ext cx="6583680" cy="574634"/>
          </a:xfrm>
          <a:prstGeom prst="rect">
            <a:avLst/>
          </a:prstGeom>
        </p:spPr>
        <p:txBody>
          <a:bodyPr rtlCol="0"/>
          <a:lstStyle>
            <a:defPPr>
              <a:defRPr lang="de-DE"/>
            </a:defPPr>
            <a:lvl1pPr marL="347472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lang="de-DE" sz="2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lang="de-DE" sz="2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lang="de-DE"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AT" dirty="0"/>
              <a:t>Projektmitglieder:</a:t>
            </a:r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63D184FB-E364-8216-8083-DCAE8A2FE357}"/>
              </a:ext>
            </a:extLst>
          </p:cNvPr>
          <p:cNvSpPr/>
          <p:nvPr/>
        </p:nvSpPr>
        <p:spPr>
          <a:xfrm>
            <a:off x="1228034" y="2112719"/>
            <a:ext cx="1353847" cy="1743345"/>
          </a:xfrm>
          <a:prstGeom prst="ellipse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5559" r="-132" b="-13517"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5D74AF2B-7324-E439-8434-6A7E12B1A421}"/>
              </a:ext>
            </a:extLst>
          </p:cNvPr>
          <p:cNvSpPr/>
          <p:nvPr/>
        </p:nvSpPr>
        <p:spPr>
          <a:xfrm>
            <a:off x="8418802" y="2112816"/>
            <a:ext cx="1353847" cy="1743345"/>
          </a:xfrm>
          <a:prstGeom prst="ellipse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4386" b="-5658"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0D1AD4FE-403D-5BDD-6DD5-9F0BDBF0B1D5}"/>
              </a:ext>
            </a:extLst>
          </p:cNvPr>
          <p:cNvSpPr/>
          <p:nvPr/>
        </p:nvSpPr>
        <p:spPr>
          <a:xfrm>
            <a:off x="6035150" y="2143039"/>
            <a:ext cx="1353847" cy="1743345"/>
          </a:xfrm>
          <a:prstGeom prst="ellipse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9554" r="-5804" b="1"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E1B584DE-26E3-57CE-D6EE-93D8B5BF068C}"/>
              </a:ext>
            </a:extLst>
          </p:cNvPr>
          <p:cNvSpPr/>
          <p:nvPr/>
        </p:nvSpPr>
        <p:spPr>
          <a:xfrm>
            <a:off x="3582269" y="2143040"/>
            <a:ext cx="1353847" cy="1743345"/>
          </a:xfrm>
          <a:prstGeom prst="ellipse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823" t="-9631" r="-5057"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A0518A4B-0989-5BA8-079D-9C1A293BD428}"/>
              </a:ext>
            </a:extLst>
          </p:cNvPr>
          <p:cNvSpPr txBox="1"/>
          <p:nvPr/>
        </p:nvSpPr>
        <p:spPr>
          <a:xfrm>
            <a:off x="898040" y="4000600"/>
            <a:ext cx="2181916" cy="2139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de-DE" b="1" u="sng" dirty="0">
                <a:solidFill>
                  <a:schemeClr val="bg1"/>
                </a:solidFill>
              </a:rPr>
              <a:t>Eric Hölzl</a:t>
            </a:r>
          </a:p>
          <a:p>
            <a:pPr marL="85725" indent="-85725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</a:rPr>
              <a:t>Projektleiter</a:t>
            </a:r>
          </a:p>
          <a:p>
            <a:pPr marL="85725" indent="-85725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</a:rPr>
              <a:t>QS-Lead</a:t>
            </a:r>
          </a:p>
          <a:p>
            <a:pPr marL="85725" indent="-85725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</a:rPr>
              <a:t>Backend-Lead</a:t>
            </a:r>
          </a:p>
          <a:p>
            <a:pPr marL="85725" indent="-85725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</a:rPr>
              <a:t>Programmierer</a:t>
            </a:r>
          </a:p>
          <a:p>
            <a:pPr marL="85725" indent="-85725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</a:rPr>
              <a:t>Tester</a:t>
            </a:r>
            <a:endParaRPr lang="de-AT" dirty="0">
              <a:solidFill>
                <a:schemeClr val="bg1"/>
              </a:solidFill>
            </a:endParaRP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7A31AD48-F972-9F62-0273-159340A504BF}"/>
              </a:ext>
            </a:extLst>
          </p:cNvPr>
          <p:cNvSpPr txBox="1"/>
          <p:nvPr/>
        </p:nvSpPr>
        <p:spPr>
          <a:xfrm>
            <a:off x="3294959" y="4025038"/>
            <a:ext cx="2248591" cy="1431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de-DE" b="1" u="sng" dirty="0">
                <a:solidFill>
                  <a:schemeClr val="bg1"/>
                </a:solidFill>
              </a:rPr>
              <a:t>Christof Prevedel</a:t>
            </a:r>
          </a:p>
          <a:p>
            <a:pPr marL="85725" indent="-85725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</a:rPr>
              <a:t>Design-Lead</a:t>
            </a:r>
          </a:p>
          <a:p>
            <a:pPr marL="85725" indent="-85725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</a:rPr>
              <a:t>Programmierer</a:t>
            </a:r>
          </a:p>
          <a:p>
            <a:pPr marL="85725" indent="-85725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</a:rPr>
              <a:t>Tester </a:t>
            </a:r>
            <a:endParaRPr lang="de-AT" dirty="0">
              <a:solidFill>
                <a:schemeClr val="bg1"/>
              </a:solidFill>
            </a:endParaRP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D935526B-BD72-E642-FC9A-48E6B1CA3A30}"/>
              </a:ext>
            </a:extLst>
          </p:cNvPr>
          <p:cNvSpPr txBox="1"/>
          <p:nvPr/>
        </p:nvSpPr>
        <p:spPr>
          <a:xfrm>
            <a:off x="5724638" y="4021000"/>
            <a:ext cx="2066925" cy="1431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de-DE" b="1" u="sng" dirty="0">
                <a:solidFill>
                  <a:schemeClr val="bg1"/>
                </a:solidFill>
              </a:rPr>
              <a:t>Niklas </a:t>
            </a:r>
            <a:r>
              <a:rPr lang="de-DE" b="1" u="sng" dirty="0" err="1">
                <a:solidFill>
                  <a:schemeClr val="bg1"/>
                </a:solidFill>
              </a:rPr>
              <a:t>Raindl</a:t>
            </a:r>
            <a:endParaRPr lang="de-DE" b="1" u="sng" dirty="0">
              <a:solidFill>
                <a:schemeClr val="bg1"/>
              </a:solidFill>
            </a:endParaRPr>
          </a:p>
          <a:p>
            <a:pPr marL="85725" indent="-85725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</a:rPr>
              <a:t>Frontend-Lead</a:t>
            </a:r>
          </a:p>
          <a:p>
            <a:pPr marL="85725" indent="-85725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</a:rPr>
              <a:t>Programmierer</a:t>
            </a:r>
          </a:p>
          <a:p>
            <a:pPr marL="85725" indent="-85725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</a:rPr>
              <a:t>Tester </a:t>
            </a:r>
            <a:endParaRPr lang="de-AT" dirty="0">
              <a:solidFill>
                <a:schemeClr val="bg1"/>
              </a:solidFill>
            </a:endParaRP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3B1A9844-E0B4-E70C-0B20-A6BD511519D4}"/>
              </a:ext>
            </a:extLst>
          </p:cNvPr>
          <p:cNvSpPr txBox="1"/>
          <p:nvPr/>
        </p:nvSpPr>
        <p:spPr>
          <a:xfrm>
            <a:off x="8104893" y="3996563"/>
            <a:ext cx="2343841" cy="1431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de-DE" b="1" u="sng" dirty="0">
                <a:solidFill>
                  <a:schemeClr val="bg1"/>
                </a:solidFill>
              </a:rPr>
              <a:t>Daniel </a:t>
            </a:r>
            <a:r>
              <a:rPr lang="de-DE" b="1" u="sng" dirty="0" err="1">
                <a:solidFill>
                  <a:schemeClr val="bg1"/>
                </a:solidFill>
              </a:rPr>
              <a:t>Steffelbauer</a:t>
            </a:r>
            <a:endParaRPr lang="de-DE" b="1" u="sng" dirty="0">
              <a:solidFill>
                <a:schemeClr val="bg1"/>
              </a:solidFill>
            </a:endParaRPr>
          </a:p>
          <a:p>
            <a:pPr marL="85725" indent="-85725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</a:rPr>
              <a:t>Test-Lead</a:t>
            </a:r>
          </a:p>
          <a:p>
            <a:pPr marL="85725" indent="-85725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</a:rPr>
              <a:t>Protokollführer</a:t>
            </a:r>
          </a:p>
          <a:p>
            <a:pPr marL="85725" indent="-85725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</a:rPr>
              <a:t>Programmierer</a:t>
            </a:r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13021072-4A77-DB4D-DF41-58EADB7DA94E}"/>
              </a:ext>
            </a:extLst>
          </p:cNvPr>
          <p:cNvSpPr txBox="1">
            <a:spLocks/>
          </p:cNvSpPr>
          <p:nvPr/>
        </p:nvSpPr>
        <p:spPr>
          <a:xfrm>
            <a:off x="240543" y="200325"/>
            <a:ext cx="6583680" cy="1531357"/>
          </a:xfrm>
          <a:prstGeom prst="rect">
            <a:avLst/>
          </a:prstGeom>
        </p:spPr>
        <p:txBody>
          <a:bodyPr vert="horz" lIns="91440" tIns="0" rIns="91440" bIns="0" rtlCol="0" anchor="ctr" anchorCtr="0">
            <a:noAutofit/>
          </a:bodyPr>
          <a:lstStyle>
            <a:defPPr>
              <a:defRPr lang="de-DE"/>
            </a:defPPr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de-DE" sz="3600" b="1" kern="1200" cap="all" baseline="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AT" dirty="0"/>
              <a:t>Team &amp; Rollen</a:t>
            </a:r>
          </a:p>
        </p:txBody>
      </p:sp>
    </p:spTree>
    <p:extLst>
      <p:ext uri="{BB962C8B-B14F-4D97-AF65-F5344CB8AC3E}">
        <p14:creationId xmlns:p14="http://schemas.microsoft.com/office/powerpoint/2010/main" val="29064919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8D5CFA2-4E67-F157-5FFD-A246307D41F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206037" y="433386"/>
            <a:ext cx="1067589" cy="471489"/>
          </a:xfrm>
        </p:spPr>
        <p:txBody>
          <a:bodyPr rtlCol="0"/>
          <a:lstStyle>
            <a:defPPr>
              <a:defRPr lang="de-DE"/>
            </a:defPPr>
          </a:lstStyle>
          <a:p>
            <a:pPr rtl="0"/>
            <a:fld id="{48F63A3B-78C7-47BE-AE5E-E10140E04643}" type="slidenum">
              <a:rPr lang="de-DE" smtClean="0"/>
              <a:pPr rtl="0"/>
              <a:t>3</a:t>
            </a:fld>
            <a:endParaRPr lang="de-DE" dirty="0"/>
          </a:p>
        </p:txBody>
      </p:sp>
      <p:sp>
        <p:nvSpPr>
          <p:cNvPr id="24" name="Inhaltsplatzhalter 23">
            <a:extLst>
              <a:ext uri="{FF2B5EF4-FFF2-40B4-BE49-F238E27FC236}">
                <a16:creationId xmlns:a16="http://schemas.microsoft.com/office/drawing/2014/main" id="{5715B78F-165E-AF73-AD66-240015E2AF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399" y="2298382"/>
            <a:ext cx="6772275" cy="3537585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Protokolle leicht zu verlieren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Nachtragen kann vergessen werden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de-DE" dirty="0"/>
              <a:t>Protokolle umständlich auszufüllen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Führerscheinprotokolle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Berufsfahrten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Private Zwecke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AT" dirty="0"/>
          </a:p>
        </p:txBody>
      </p:sp>
      <p:sp>
        <p:nvSpPr>
          <p:cNvPr id="26" name="Titel 25">
            <a:extLst>
              <a:ext uri="{FF2B5EF4-FFF2-40B4-BE49-F238E27FC236}">
                <a16:creationId xmlns:a16="http://schemas.microsoft.com/office/drawing/2014/main" id="{A410FF5C-07C0-40F7-7BCC-D09601EF4A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974" y="447673"/>
            <a:ext cx="6583680" cy="1531357"/>
          </a:xfrm>
        </p:spPr>
        <p:txBody>
          <a:bodyPr/>
          <a:lstStyle/>
          <a:p>
            <a:r>
              <a:rPr lang="de-DE" dirty="0"/>
              <a:t>Hintergrund</a:t>
            </a:r>
            <a:endParaRPr lang="de-AT" dirty="0"/>
          </a:p>
        </p:txBody>
      </p:sp>
      <p:pic>
        <p:nvPicPr>
          <p:cNvPr id="28" name="Grafik 27" descr="Dokument mit einfarbiger Füllung">
            <a:extLst>
              <a:ext uri="{FF2B5EF4-FFF2-40B4-BE49-F238E27FC236}">
                <a16:creationId xmlns:a16="http://schemas.microsoft.com/office/drawing/2014/main" id="{CDA5606E-F6B8-5F4C-8DC0-9C3BCCB32B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00625" y="4419599"/>
            <a:ext cx="1257300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2197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990DE1-32A6-F74E-AAFE-68C8629B9D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D6C0BB41-1534-18BC-17F5-956EDCECE9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0564" y="1057274"/>
            <a:ext cx="9875463" cy="999746"/>
          </a:xfrm>
        </p:spPr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 sz="4000" dirty="0"/>
              <a:t>Ziele</a:t>
            </a:r>
            <a:endParaRPr lang="de-DE" dirty="0"/>
          </a:p>
        </p:txBody>
      </p:sp>
      <p:sp>
        <p:nvSpPr>
          <p:cNvPr id="12" name="Inhaltsplatzhalter 3">
            <a:extLst>
              <a:ext uri="{FF2B5EF4-FFF2-40B4-BE49-F238E27FC236}">
                <a16:creationId xmlns:a16="http://schemas.microsoft.com/office/drawing/2014/main" id="{4DFA50D0-FD2C-BE0F-14B6-AEB7A7E46A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50564" y="2303028"/>
            <a:ext cx="8041111" cy="3961593"/>
          </a:xfrm>
        </p:spPr>
        <p:txBody>
          <a:bodyPr rtlCol="0">
            <a:normAutofit/>
          </a:bodyPr>
          <a:lstStyle>
            <a:defPPr>
              <a:defRPr lang="de-DE"/>
            </a:defPPr>
          </a:lstStyle>
          <a:p>
            <a:pPr rtl="0">
              <a:spcAft>
                <a:spcPts val="600"/>
              </a:spcAft>
            </a:pPr>
            <a:r>
              <a:rPr lang="de-DE" sz="2400" dirty="0"/>
              <a:t>Automatischer Erfassung von Fahrten</a:t>
            </a:r>
          </a:p>
          <a:p>
            <a:pPr rtl="0">
              <a:spcAft>
                <a:spcPts val="600"/>
              </a:spcAft>
            </a:pPr>
            <a:r>
              <a:rPr lang="de-DE" sz="2400" dirty="0"/>
              <a:t>Web-App + Smartphone App</a:t>
            </a:r>
          </a:p>
          <a:p>
            <a:pPr rtl="0">
              <a:spcAft>
                <a:spcPts val="600"/>
              </a:spcAft>
            </a:pPr>
            <a:r>
              <a:rPr lang="de-DE" sz="2400" dirty="0"/>
              <a:t>GPS-Aufzeichnung in Echtzeit</a:t>
            </a:r>
          </a:p>
          <a:p>
            <a:pPr rtl="0">
              <a:spcAft>
                <a:spcPts val="600"/>
              </a:spcAft>
            </a:pPr>
            <a:r>
              <a:rPr lang="de-DE" sz="2400" dirty="0"/>
              <a:t>Einfache &amp; zuverlässige Bedienung</a:t>
            </a:r>
          </a:p>
          <a:p>
            <a:pPr>
              <a:spcAft>
                <a:spcPts val="600"/>
              </a:spcAft>
            </a:pPr>
            <a:r>
              <a:rPr lang="de-DE" sz="2400" dirty="0"/>
              <a:t>Automatische Erstellung von Fahrtenprotokollen</a:t>
            </a:r>
          </a:p>
          <a:p>
            <a:pPr rtl="0">
              <a:spcAft>
                <a:spcPts val="600"/>
              </a:spcAft>
            </a:pPr>
            <a:r>
              <a:rPr lang="de-DE" sz="2400" dirty="0"/>
              <a:t>Visualisierung auf Karte &amp; Export der Protokolle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F9BFC741-8A18-50BC-49B4-F6F98C644F2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 rtlCol="0"/>
          <a:lstStyle>
            <a:defPPr>
              <a:defRPr lang="de-DE"/>
            </a:defPPr>
          </a:lstStyle>
          <a:p>
            <a:pPr rtl="0"/>
            <a:fld id="{48F63A3B-78C7-47BE-AE5E-E10140E04643}" type="slidenum">
              <a:rPr lang="de-DE" smtClean="0"/>
              <a:pPr rtl="0"/>
              <a:t>4</a:t>
            </a:fld>
            <a:endParaRPr lang="de-DE" dirty="0"/>
          </a:p>
        </p:txBody>
      </p:sp>
      <p:pic>
        <p:nvPicPr>
          <p:cNvPr id="7" name="Grafik 6" descr="Karte mit Ortsmarkierung mit einfarbiger Füllung">
            <a:extLst>
              <a:ext uri="{FF2B5EF4-FFF2-40B4-BE49-F238E27FC236}">
                <a16:creationId xmlns:a16="http://schemas.microsoft.com/office/drawing/2014/main" id="{C73D811E-6486-1A7C-C0F2-1143D5773E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96369" y="3857625"/>
            <a:ext cx="1409700" cy="1409700"/>
          </a:xfrm>
          <a:prstGeom prst="rect">
            <a:avLst/>
          </a:prstGeom>
        </p:spPr>
      </p:pic>
      <p:pic>
        <p:nvPicPr>
          <p:cNvPr id="11" name="Grafik 10" descr="Smartphone mit einfarbiger Füllung">
            <a:extLst>
              <a:ext uri="{FF2B5EF4-FFF2-40B4-BE49-F238E27FC236}">
                <a16:creationId xmlns:a16="http://schemas.microsoft.com/office/drawing/2014/main" id="{2BA46CD8-5561-A2B9-3DCF-6CD76211A6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875489" y="2253205"/>
            <a:ext cx="1125972" cy="1125972"/>
          </a:xfrm>
          <a:prstGeom prst="rect">
            <a:avLst/>
          </a:prstGeom>
        </p:spPr>
      </p:pic>
      <p:pic>
        <p:nvPicPr>
          <p:cNvPr id="15" name="Grafik 14" descr="Internet mit einfarbiger Füllung">
            <a:extLst>
              <a:ext uri="{FF2B5EF4-FFF2-40B4-BE49-F238E27FC236}">
                <a16:creationId xmlns:a16="http://schemas.microsoft.com/office/drawing/2014/main" id="{0804E4ED-680A-7A89-052A-81DD240EB43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010524" y="2766647"/>
            <a:ext cx="1225061" cy="1225061"/>
          </a:xfrm>
          <a:prstGeom prst="rect">
            <a:avLst/>
          </a:prstGeom>
        </p:spPr>
      </p:pic>
      <p:pic>
        <p:nvPicPr>
          <p:cNvPr id="17" name="Grafik 16" descr="Volltreffer mit einfarbiger Füllung">
            <a:extLst>
              <a:ext uri="{FF2B5EF4-FFF2-40B4-BE49-F238E27FC236}">
                <a16:creationId xmlns:a16="http://schemas.microsoft.com/office/drawing/2014/main" id="{D9EE7B0E-B10C-C74D-E49A-33195FE875D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493275" y="127120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6809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E47E6C-6062-9DB0-B3C9-DA52815446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7E746D0-F7F1-BAEE-C5F6-C218BECFC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079" y="457199"/>
            <a:ext cx="7796464" cy="1222385"/>
          </a:xfrm>
        </p:spPr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 dirty="0"/>
              <a:t>Projektumfang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8FE041B5-1F9D-E239-2E67-AC20182248C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 rtlCol="0"/>
          <a:lstStyle>
            <a:defPPr>
              <a:defRPr lang="de-DE"/>
            </a:defPPr>
          </a:lstStyle>
          <a:p>
            <a:pPr rtl="0"/>
            <a:fld id="{48F63A3B-78C7-47BE-AE5E-E10140E04643}" type="slidenum">
              <a:rPr lang="de-DE" smtClean="0"/>
              <a:pPr rtl="0"/>
              <a:t>5</a:t>
            </a:fld>
            <a:endParaRPr lang="de-DE" dirty="0"/>
          </a:p>
        </p:txBody>
      </p:sp>
      <p:sp>
        <p:nvSpPr>
          <p:cNvPr id="16" name="Inhaltsplatzhalter 4">
            <a:extLst>
              <a:ext uri="{FF2B5EF4-FFF2-40B4-BE49-F238E27FC236}">
                <a16:creationId xmlns:a16="http://schemas.microsoft.com/office/drawing/2014/main" id="{C4AF35D8-28CB-FD85-81F3-D62DACCD9B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080" y="1925591"/>
            <a:ext cx="3643384" cy="4297797"/>
          </a:xfrm>
        </p:spPr>
        <p:txBody>
          <a:bodyPr rtlCol="0">
            <a:normAutofit fontScale="92500" lnSpcReduction="10000"/>
          </a:bodyPr>
          <a:lstStyle>
            <a:defPPr>
              <a:defRPr lang="de-DE"/>
            </a:defPPr>
          </a:lstStyle>
          <a:p>
            <a:pPr rtl="0"/>
            <a:r>
              <a:rPr lang="de-DE" sz="1900" b="1" u="sng" dirty="0"/>
              <a:t>IN-SCOPE</a:t>
            </a:r>
            <a:endParaRPr lang="de-DE" b="1" u="sng" dirty="0"/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de-DE" dirty="0"/>
              <a:t>Echtzeit GPS-Aufzeichnung</a:t>
            </a:r>
          </a:p>
          <a:p>
            <a:pPr lvl="1" rtl="0"/>
            <a:r>
              <a:rPr lang="de-DE" dirty="0"/>
              <a:t>Web-APP</a:t>
            </a:r>
          </a:p>
          <a:p>
            <a:pPr lvl="1" rtl="0"/>
            <a:r>
              <a:rPr lang="de-DE" dirty="0"/>
              <a:t>Smartphone App</a:t>
            </a:r>
          </a:p>
          <a:p>
            <a:pPr marL="628650" lvl="4" indent="-361950">
              <a:buFont typeface="Wingdings" panose="05000000000000000000" pitchFamily="2" charset="2"/>
              <a:buChar char="§"/>
            </a:pPr>
            <a:r>
              <a:rPr lang="de-DE" dirty="0"/>
              <a:t>Android</a:t>
            </a:r>
          </a:p>
          <a:p>
            <a:pPr marL="628650" lvl="4" indent="-361950">
              <a:buFont typeface="Wingdings" panose="05000000000000000000" pitchFamily="2" charset="2"/>
              <a:buChar char="§"/>
            </a:pPr>
            <a:r>
              <a:rPr lang="de-DE" dirty="0"/>
              <a:t>iOS</a:t>
            </a:r>
          </a:p>
          <a:p>
            <a:pPr lvl="1" rtl="0"/>
            <a:r>
              <a:rPr lang="de-DE" dirty="0"/>
              <a:t>Export der Protokolle </a:t>
            </a:r>
          </a:p>
          <a:p>
            <a:pPr marL="542925" lvl="2" indent="-282575">
              <a:buFont typeface="Wingdings" panose="05000000000000000000" pitchFamily="2" charset="2"/>
              <a:buChar char="§"/>
            </a:pPr>
            <a:r>
              <a:rPr lang="de-DE" dirty="0"/>
              <a:t>PDF</a:t>
            </a:r>
          </a:p>
          <a:p>
            <a:pPr marL="542925" lvl="2" indent="-282575">
              <a:buFont typeface="Wingdings" panose="05000000000000000000" pitchFamily="2" charset="2"/>
              <a:buChar char="§"/>
            </a:pPr>
            <a:r>
              <a:rPr lang="de-DE" dirty="0"/>
              <a:t>Druck</a:t>
            </a:r>
          </a:p>
          <a:p>
            <a:pPr marL="285750" lvl="2" indent="-285750"/>
            <a:r>
              <a:rPr lang="de-DE" dirty="0"/>
              <a:t>Verwaltung der Fahrten</a:t>
            </a:r>
          </a:p>
          <a:p>
            <a:pPr marL="285750" lvl="2" indent="-285750"/>
            <a:r>
              <a:rPr lang="de-DE" dirty="0"/>
              <a:t>Darstellung auf Karte</a:t>
            </a:r>
          </a:p>
          <a:p>
            <a:pPr marL="285750" lvl="2" indent="-285750"/>
            <a:r>
              <a:rPr lang="de-DE" dirty="0"/>
              <a:t>Datenbank zur Speicherung</a:t>
            </a:r>
          </a:p>
          <a:p>
            <a:pPr marL="260350" lvl="2" indent="0">
              <a:buNone/>
            </a:pPr>
            <a:endParaRPr lang="de-DE" dirty="0"/>
          </a:p>
        </p:txBody>
      </p:sp>
      <p:sp>
        <p:nvSpPr>
          <p:cNvPr id="17" name="Inhaltsplatzhalter 6">
            <a:extLst>
              <a:ext uri="{FF2B5EF4-FFF2-40B4-BE49-F238E27FC236}">
                <a16:creationId xmlns:a16="http://schemas.microsoft.com/office/drawing/2014/main" id="{E0F48D9E-0363-13CF-FA2A-D1C6E58B747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96839" y="1925592"/>
            <a:ext cx="4332836" cy="3720337"/>
          </a:xfrm>
        </p:spPr>
        <p:txBody>
          <a:bodyPr rtlCol="0">
            <a:normAutofit/>
          </a:bodyPr>
          <a:lstStyle>
            <a:defPPr>
              <a:defRPr lang="de-DE"/>
            </a:defPPr>
          </a:lstStyle>
          <a:p>
            <a:pPr rtl="0"/>
            <a:r>
              <a:rPr lang="de-DE" b="1" u="sng" dirty="0"/>
              <a:t>OUT-OF-SCOPE</a:t>
            </a:r>
          </a:p>
          <a:p>
            <a:pPr lvl="1" rtl="0"/>
            <a:r>
              <a:rPr lang="de-DE" sz="1700" dirty="0"/>
              <a:t>Implementierung in externe Fahrschulsysteme</a:t>
            </a:r>
          </a:p>
          <a:p>
            <a:pPr lvl="1" rtl="0"/>
            <a:r>
              <a:rPr lang="de-DE" sz="1700" dirty="0"/>
              <a:t>Desktop-App</a:t>
            </a:r>
          </a:p>
          <a:p>
            <a:pPr lvl="1" rtl="0"/>
            <a:r>
              <a:rPr lang="de-DE" sz="1700" dirty="0"/>
              <a:t>Einsatz von KI-Unterstützung</a:t>
            </a:r>
          </a:p>
          <a:p>
            <a:pPr lvl="1" rtl="0"/>
            <a:r>
              <a:rPr lang="de-DE" sz="1700" dirty="0"/>
              <a:t>Integration in Fahrzeuge</a:t>
            </a:r>
          </a:p>
        </p:txBody>
      </p:sp>
      <p:pic>
        <p:nvPicPr>
          <p:cNvPr id="5" name="Grafik 4" descr="Klemmbrett mit einfarbiger Füllung">
            <a:extLst>
              <a:ext uri="{FF2B5EF4-FFF2-40B4-BE49-F238E27FC236}">
                <a16:creationId xmlns:a16="http://schemas.microsoft.com/office/drawing/2014/main" id="{AF822C3D-90C1-ABC5-EA03-D89987D5A8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75943" y="4583274"/>
            <a:ext cx="1640114" cy="1640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9316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B00F28-7A20-A34F-01CD-77222022C2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5445F523-A63F-BE8B-AD02-B3D25FB5B039}"/>
              </a:ext>
            </a:extLst>
          </p:cNvPr>
          <p:cNvSpPr/>
          <p:nvPr/>
        </p:nvSpPr>
        <p:spPr>
          <a:xfrm>
            <a:off x="8734425" y="2598029"/>
            <a:ext cx="3397704" cy="2145421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465719B4-CBDF-2E10-CC99-57FB2836A073}"/>
              </a:ext>
            </a:extLst>
          </p:cNvPr>
          <p:cNvSpPr/>
          <p:nvPr/>
        </p:nvSpPr>
        <p:spPr>
          <a:xfrm>
            <a:off x="5772151" y="2598029"/>
            <a:ext cx="2809874" cy="2145421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615C0B27-1AF1-6829-7C32-D42BC18F3C8C}"/>
              </a:ext>
            </a:extLst>
          </p:cNvPr>
          <p:cNvSpPr/>
          <p:nvPr/>
        </p:nvSpPr>
        <p:spPr>
          <a:xfrm>
            <a:off x="3090183" y="2580094"/>
            <a:ext cx="2466975" cy="3821706"/>
          </a:xfrm>
          <a:prstGeom prst="round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DCCD4FE-56BB-65F9-6166-146BDC1B3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8391" y="438266"/>
            <a:ext cx="9879437" cy="980844"/>
          </a:xfrm>
        </p:spPr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 sz="4000" dirty="0"/>
              <a:t>Konto-arten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65C9678-CB0E-6CC8-1456-205E4F4908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40375" y="2827728"/>
            <a:ext cx="3217378" cy="2344386"/>
          </a:xfrm>
        </p:spPr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 sz="2400" b="1" u="sng" dirty="0"/>
              <a:t>Bei Registrierung:</a:t>
            </a:r>
            <a:endParaRPr lang="de-DE" sz="2000" dirty="0"/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de-DE" sz="2400" dirty="0"/>
              <a:t>Berufsfahrer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 dirty="0"/>
              <a:t>Fahrschüler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de-DE" sz="2400" dirty="0"/>
              <a:t>Privat</a:t>
            </a:r>
            <a:endParaRPr lang="de-DE" sz="2000" dirty="0"/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900EEA16-9149-C34F-9094-51163F2DF97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 rtlCol="0"/>
          <a:lstStyle>
            <a:defPPr>
              <a:defRPr lang="de-DE"/>
            </a:defPPr>
          </a:lstStyle>
          <a:p>
            <a:pPr rtl="0"/>
            <a:fld id="{48F63A3B-78C7-47BE-AE5E-E10140E04643}" type="slidenum">
              <a:rPr lang="de-DE" smtClean="0"/>
              <a:pPr rtl="0"/>
              <a:t>6</a:t>
            </a:fld>
            <a:endParaRPr lang="de-DE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62CD795D-3539-0A7F-8CC5-33994CD22656}"/>
              </a:ext>
            </a:extLst>
          </p:cNvPr>
          <p:cNvSpPr txBox="1"/>
          <p:nvPr/>
        </p:nvSpPr>
        <p:spPr>
          <a:xfrm>
            <a:off x="3090183" y="1868777"/>
            <a:ext cx="745807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800" b="1" u="sng" dirty="0">
                <a:solidFill>
                  <a:schemeClr val="accent1">
                    <a:lumMod val="75000"/>
                  </a:schemeClr>
                </a:solidFill>
              </a:rPr>
              <a:t>Fahrtenprotokolle anders je nach Konto-Art: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EC7D429F-BCB5-A1DF-703D-244C40A0B59C}"/>
              </a:ext>
            </a:extLst>
          </p:cNvPr>
          <p:cNvSpPr txBox="1"/>
          <p:nvPr/>
        </p:nvSpPr>
        <p:spPr>
          <a:xfrm>
            <a:off x="3252108" y="2687909"/>
            <a:ext cx="2305050" cy="37548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de-DE" b="1" u="sng" dirty="0">
                <a:solidFill>
                  <a:schemeClr val="bg1"/>
                </a:solidFill>
              </a:rPr>
              <a:t>Berufsfahrer</a:t>
            </a:r>
            <a:r>
              <a:rPr lang="de-DE" dirty="0">
                <a:solidFill>
                  <a:schemeClr val="bg1"/>
                </a:solidFill>
              </a:rPr>
              <a:t>: 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b="1" dirty="0">
                <a:solidFill>
                  <a:schemeClr val="bg1"/>
                </a:solidFill>
              </a:rPr>
              <a:t>Vorname</a:t>
            </a:r>
            <a:r>
              <a:rPr lang="de-DE" dirty="0">
                <a:solidFill>
                  <a:schemeClr val="bg1"/>
                </a:solidFill>
              </a:rPr>
              <a:t>? (automatisch)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b="1" dirty="0">
                <a:solidFill>
                  <a:schemeClr val="bg1"/>
                </a:solidFill>
              </a:rPr>
              <a:t>Nachname</a:t>
            </a:r>
            <a:r>
              <a:rPr lang="de-DE" dirty="0">
                <a:solidFill>
                  <a:schemeClr val="bg1"/>
                </a:solidFill>
              </a:rPr>
              <a:t>? (automatisch)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b="1" dirty="0">
                <a:solidFill>
                  <a:schemeClr val="bg1"/>
                </a:solidFill>
              </a:rPr>
              <a:t>Kilometerstand</a:t>
            </a:r>
            <a:r>
              <a:rPr lang="de-DE" dirty="0">
                <a:solidFill>
                  <a:schemeClr val="bg1"/>
                </a:solidFill>
              </a:rPr>
              <a:t>?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b="1" dirty="0">
                <a:solidFill>
                  <a:schemeClr val="bg1"/>
                </a:solidFill>
              </a:rPr>
              <a:t>Kennzeichen?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b="1" dirty="0">
                <a:solidFill>
                  <a:schemeClr val="bg1"/>
                </a:solidFill>
              </a:rPr>
              <a:t>Anfang?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b="1" dirty="0">
                <a:solidFill>
                  <a:schemeClr val="bg1"/>
                </a:solidFill>
              </a:rPr>
              <a:t>Ende?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b="1" dirty="0">
                <a:solidFill>
                  <a:schemeClr val="bg1"/>
                </a:solidFill>
              </a:rPr>
              <a:t>Kilometer?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b="1" dirty="0">
                <a:solidFill>
                  <a:schemeClr val="bg1"/>
                </a:solidFill>
              </a:rPr>
              <a:t>Datum</a:t>
            </a:r>
            <a:r>
              <a:rPr lang="de-DE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529F5AB4-F832-419E-B718-B9C598622AD0}"/>
              </a:ext>
            </a:extLst>
          </p:cNvPr>
          <p:cNvSpPr txBox="1"/>
          <p:nvPr/>
        </p:nvSpPr>
        <p:spPr>
          <a:xfrm>
            <a:off x="5848351" y="2705843"/>
            <a:ext cx="2886074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de-DE" b="1" u="sng" dirty="0">
                <a:solidFill>
                  <a:schemeClr val="bg1"/>
                </a:solidFill>
              </a:rPr>
              <a:t>Fahrschüler (Extras)</a:t>
            </a:r>
            <a:r>
              <a:rPr lang="de-DE" dirty="0">
                <a:solidFill>
                  <a:schemeClr val="bg1"/>
                </a:solidFill>
              </a:rPr>
              <a:t>: 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</a:rPr>
              <a:t>Begleitperson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</a:rPr>
              <a:t>Fahrbahnbeschaffenheit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</a:rPr>
              <a:t>Unterschrift Schüler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</a:rPr>
              <a:t>Unterschrift Begleiter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487AE909-1644-18F5-72D8-56A7940F1463}"/>
              </a:ext>
            </a:extLst>
          </p:cNvPr>
          <p:cNvSpPr txBox="1"/>
          <p:nvPr/>
        </p:nvSpPr>
        <p:spPr>
          <a:xfrm>
            <a:off x="8774536" y="2705843"/>
            <a:ext cx="3457576" cy="26161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de-DE" b="1" u="sng" dirty="0">
                <a:solidFill>
                  <a:schemeClr val="bg1"/>
                </a:solidFill>
              </a:rPr>
              <a:t>Privat</a:t>
            </a:r>
            <a:r>
              <a:rPr lang="de-DE" dirty="0">
                <a:solidFill>
                  <a:schemeClr val="bg1"/>
                </a:solidFill>
              </a:rPr>
              <a:t>: 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</a:rPr>
              <a:t>Protokoll wie Berufsfahrer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</a:rPr>
              <a:t>Mehrere Privat-Konten können einen Haushalt bilden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</a:rPr>
              <a:t>Gleiches Protokoll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solidFill>
                <a:schemeClr val="bg1"/>
              </a:solidFill>
            </a:endParaRPr>
          </a:p>
        </p:txBody>
      </p:sp>
      <p:pic>
        <p:nvPicPr>
          <p:cNvPr id="25" name="Grafik 24" descr="Benutzer Silhouette">
            <a:extLst>
              <a:ext uri="{FF2B5EF4-FFF2-40B4-BE49-F238E27FC236}">
                <a16:creationId xmlns:a16="http://schemas.microsoft.com/office/drawing/2014/main" id="{F9F0A5B1-F4D8-337F-4D86-BF0214D596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20570" y="4909063"/>
            <a:ext cx="1533720" cy="1533720"/>
          </a:xfrm>
          <a:prstGeom prst="rect">
            <a:avLst/>
          </a:prstGeom>
        </p:spPr>
      </p:pic>
      <p:pic>
        <p:nvPicPr>
          <p:cNvPr id="27" name="Grafik 26" descr="Benutzer Silhouette">
            <a:extLst>
              <a:ext uri="{FF2B5EF4-FFF2-40B4-BE49-F238E27FC236}">
                <a16:creationId xmlns:a16="http://schemas.microsoft.com/office/drawing/2014/main" id="{A41C6F04-3D1D-BA53-452D-C6FCAFCA08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97424" y="5096259"/>
            <a:ext cx="1159327" cy="1159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7179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9DDD7D-11FC-346C-3C1C-7A84A0B8F2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46D1DACF-6337-0A58-9A8C-2B3723765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0563" y="771524"/>
            <a:ext cx="9875463" cy="999746"/>
          </a:xfrm>
        </p:spPr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 dirty="0"/>
              <a:t>Organisation</a:t>
            </a:r>
          </a:p>
        </p:txBody>
      </p:sp>
      <p:sp>
        <p:nvSpPr>
          <p:cNvPr id="12" name="Inhaltsplatzhalter 3">
            <a:extLst>
              <a:ext uri="{FF2B5EF4-FFF2-40B4-BE49-F238E27FC236}">
                <a16:creationId xmlns:a16="http://schemas.microsoft.com/office/drawing/2014/main" id="{CFE888B7-B4AA-A3AD-620D-F9C9BEBC77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674389" y="2130364"/>
            <a:ext cx="5829147" cy="3961593"/>
          </a:xfrm>
        </p:spPr>
        <p:txBody>
          <a:bodyPr rtlCol="0">
            <a:normAutofit/>
          </a:bodyPr>
          <a:lstStyle>
            <a:defPPr>
              <a:defRPr lang="de-DE"/>
            </a:defPPr>
          </a:lstStyle>
          <a:p>
            <a:pPr rtl="0">
              <a:spcAft>
                <a:spcPts val="600"/>
              </a:spcAft>
            </a:pPr>
            <a:r>
              <a:rPr lang="de-DE" sz="2000" dirty="0"/>
              <a:t>Arbeiten nach SCRUM</a:t>
            </a:r>
          </a:p>
          <a:p>
            <a:pPr lvl="1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de-DE" sz="2000" dirty="0"/>
              <a:t>2–4-wöchige Sprints</a:t>
            </a:r>
          </a:p>
          <a:p>
            <a:pPr rtl="0">
              <a:spcAft>
                <a:spcPts val="600"/>
              </a:spcAft>
            </a:pPr>
            <a:r>
              <a:rPr lang="de-DE" sz="2000" dirty="0"/>
              <a:t>Wöchentliche Meetings zur Abstimmung</a:t>
            </a:r>
          </a:p>
          <a:p>
            <a:pPr rtl="0">
              <a:spcAft>
                <a:spcPts val="600"/>
              </a:spcAft>
            </a:pPr>
            <a:r>
              <a:rPr lang="de-DE" sz="2000" dirty="0"/>
              <a:t>Rollenverteilung und Verantwortlichkeiten</a:t>
            </a:r>
          </a:p>
          <a:p>
            <a:pPr rtl="0">
              <a:spcAft>
                <a:spcPts val="600"/>
              </a:spcAft>
            </a:pPr>
            <a:r>
              <a:rPr lang="de-DE" sz="2000" dirty="0"/>
              <a:t>Dokumentation nach CM-Plan</a:t>
            </a:r>
          </a:p>
          <a:p>
            <a:pPr rtl="0">
              <a:spcAft>
                <a:spcPts val="600"/>
              </a:spcAft>
            </a:pPr>
            <a:r>
              <a:rPr lang="de-DE" sz="2000" dirty="0"/>
              <a:t>Einhaltung der Meilensteine</a:t>
            </a:r>
          </a:p>
          <a:p>
            <a:pPr rtl="0">
              <a:spcAft>
                <a:spcPts val="600"/>
              </a:spcAft>
            </a:pPr>
            <a:r>
              <a:rPr lang="de-DE" sz="2000" dirty="0"/>
              <a:t>Einhaltung der internen Rollen</a:t>
            </a:r>
          </a:p>
          <a:p>
            <a:pPr rtl="0">
              <a:spcAft>
                <a:spcPts val="600"/>
              </a:spcAft>
            </a:pPr>
            <a:endParaRPr lang="de-DE" dirty="0"/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3823575E-73C7-55D2-E42E-0F42C34803B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 rtlCol="0"/>
          <a:lstStyle>
            <a:defPPr>
              <a:defRPr lang="de-DE"/>
            </a:defPPr>
          </a:lstStyle>
          <a:p>
            <a:pPr rtl="0"/>
            <a:fld id="{48F63A3B-78C7-47BE-AE5E-E10140E04643}" type="slidenum">
              <a:rPr lang="de-DE" smtClean="0"/>
              <a:pPr rtl="0"/>
              <a:t>7</a:t>
            </a:fld>
            <a:endParaRPr lang="de-DE" dirty="0"/>
          </a:p>
        </p:txBody>
      </p:sp>
      <p:pic>
        <p:nvPicPr>
          <p:cNvPr id="7" name="Grafik 6" descr="Management mit einfarbiger Füllung">
            <a:extLst>
              <a:ext uri="{FF2B5EF4-FFF2-40B4-BE49-F238E27FC236}">
                <a16:creationId xmlns:a16="http://schemas.microsoft.com/office/drawing/2014/main" id="{892D7DDC-8734-BB55-C78D-78711B6111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80906" y="3686695"/>
            <a:ext cx="1949376" cy="1949376"/>
          </a:xfrm>
          <a:prstGeom prst="rect">
            <a:avLst/>
          </a:prstGeom>
        </p:spPr>
      </p:pic>
      <p:pic>
        <p:nvPicPr>
          <p:cNvPr id="9" name="Grafik 8" descr="Geschäftswachstum mit einfarbiger Füllung">
            <a:extLst>
              <a:ext uri="{FF2B5EF4-FFF2-40B4-BE49-F238E27FC236}">
                <a16:creationId xmlns:a16="http://schemas.microsoft.com/office/drawing/2014/main" id="{72402115-6DE5-7348-1566-CFB4E5B83F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121005" y="1780536"/>
            <a:ext cx="1469179" cy="1469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1657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8E94A8-A2B8-6A09-8147-9F9373A7ED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87E8176-1A68-6B04-1710-6D39E9912A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629" y="-42105"/>
            <a:ext cx="8988878" cy="1222385"/>
          </a:xfrm>
        </p:spPr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 dirty="0"/>
              <a:t>Kommunikationsmanagement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6467498-13C4-2CE5-139F-A3015227D63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 rtlCol="0"/>
          <a:lstStyle>
            <a:defPPr>
              <a:defRPr lang="de-DE"/>
            </a:defPPr>
          </a:lstStyle>
          <a:p>
            <a:pPr rtl="0"/>
            <a:fld id="{48F63A3B-78C7-47BE-AE5E-E10140E04643}" type="slidenum">
              <a:rPr lang="de-DE" smtClean="0"/>
              <a:pPr rtl="0"/>
              <a:t>8</a:t>
            </a:fld>
            <a:endParaRPr lang="de-DE" dirty="0"/>
          </a:p>
        </p:txBody>
      </p:sp>
      <p:sp>
        <p:nvSpPr>
          <p:cNvPr id="16" name="Inhaltsplatzhalter 4">
            <a:extLst>
              <a:ext uri="{FF2B5EF4-FFF2-40B4-BE49-F238E27FC236}">
                <a16:creationId xmlns:a16="http://schemas.microsoft.com/office/drawing/2014/main" id="{FE8BAEE5-67BD-97CA-8F3D-FE686C341C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3903" y="4230843"/>
            <a:ext cx="4649964" cy="2020739"/>
          </a:xfrm>
        </p:spPr>
        <p:txBody>
          <a:bodyPr rtlCol="0">
            <a:normAutofit/>
          </a:bodyPr>
          <a:lstStyle>
            <a:defPPr>
              <a:defRPr lang="de-DE"/>
            </a:defPPr>
          </a:lstStyle>
          <a:p>
            <a:pPr rtl="0"/>
            <a:endParaRPr lang="de-DE" sz="2000" dirty="0"/>
          </a:p>
        </p:txBody>
      </p:sp>
      <p:sp>
        <p:nvSpPr>
          <p:cNvPr id="17" name="Inhaltsplatzhalter 6">
            <a:extLst>
              <a:ext uri="{FF2B5EF4-FFF2-40B4-BE49-F238E27FC236}">
                <a16:creationId xmlns:a16="http://schemas.microsoft.com/office/drawing/2014/main" id="{E7AB0CC9-6711-0013-7768-DF49DFEA31A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3903" y="2061720"/>
            <a:ext cx="4197904" cy="1640114"/>
          </a:xfrm>
        </p:spPr>
        <p:txBody>
          <a:bodyPr rtlCol="0">
            <a:normAutofit fontScale="92500"/>
          </a:bodyPr>
          <a:lstStyle>
            <a:defPPr>
              <a:defRPr lang="de-DE"/>
            </a:defPPr>
          </a:lstStyle>
          <a:p>
            <a:pPr rtl="0"/>
            <a:r>
              <a:rPr lang="de-DE" sz="2000" b="1" u="sng" dirty="0"/>
              <a:t>Dokumentstatus</a:t>
            </a:r>
          </a:p>
          <a:p>
            <a:pPr lvl="1" rtl="0"/>
            <a:r>
              <a:rPr lang="de-DE" dirty="0"/>
              <a:t>IA: in Arbeit</a:t>
            </a:r>
          </a:p>
          <a:p>
            <a:pPr lvl="1"/>
            <a:r>
              <a:rPr lang="de-DE" dirty="0"/>
              <a:t>QS: zur Qualitätssicherung freigegeben</a:t>
            </a:r>
          </a:p>
          <a:p>
            <a:pPr lvl="1"/>
            <a:r>
              <a:rPr lang="de-DE" dirty="0"/>
              <a:t>F: fertiggestellt</a:t>
            </a:r>
          </a:p>
        </p:txBody>
      </p:sp>
      <p:sp>
        <p:nvSpPr>
          <p:cNvPr id="4" name="Inhaltsplatzhalter 6">
            <a:extLst>
              <a:ext uri="{FF2B5EF4-FFF2-40B4-BE49-F238E27FC236}">
                <a16:creationId xmlns:a16="http://schemas.microsoft.com/office/drawing/2014/main" id="{DDEC18B6-6202-D717-17E6-DD84F3C69C4D}"/>
              </a:ext>
            </a:extLst>
          </p:cNvPr>
          <p:cNvSpPr txBox="1">
            <a:spLocks/>
          </p:cNvSpPr>
          <p:nvPr/>
        </p:nvSpPr>
        <p:spPr>
          <a:xfrm>
            <a:off x="4980668" y="1843660"/>
            <a:ext cx="3885979" cy="3170680"/>
          </a:xfrm>
          <a:prstGeom prst="rect">
            <a:avLst/>
          </a:prstGeom>
        </p:spPr>
        <p:txBody>
          <a:bodyPr vert="horz" lIns="91440" tIns="0" rIns="91440" bIns="0" rtlCol="0">
            <a:normAutofit/>
          </a:bodyPr>
          <a:lstStyle>
            <a:defPPr>
              <a:defRPr lang="de-DE"/>
            </a:defPPr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e-DE"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283464" indent="-283464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283464" indent="-283464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283464" indent="-283464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83464" indent="-283464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000" b="1" u="sng" dirty="0"/>
              <a:t>Benennungsschema</a:t>
            </a:r>
          </a:p>
          <a:p>
            <a:pPr marL="0" lvl="1" indent="0">
              <a:buNone/>
            </a:pPr>
            <a:r>
              <a:rPr lang="de-DE" dirty="0"/>
              <a:t>&lt;Dateititel&gt;_&lt;Version&gt;.xxx</a:t>
            </a:r>
          </a:p>
          <a:p>
            <a:pPr marL="0" lvl="1" indent="0">
              <a:buNone/>
            </a:pPr>
            <a:r>
              <a:rPr lang="de-DE" b="1" dirty="0"/>
              <a:t>Versionierung:</a:t>
            </a:r>
          </a:p>
          <a:p>
            <a:pPr lvl="1"/>
            <a:r>
              <a:rPr lang="de-DE" dirty="0"/>
              <a:t>0.x noch in Arbeit</a:t>
            </a:r>
          </a:p>
          <a:p>
            <a:pPr lvl="1"/>
            <a:r>
              <a:rPr lang="de-DE" dirty="0"/>
              <a:t>1.x: fertiggestellt</a:t>
            </a:r>
          </a:p>
          <a:p>
            <a:pPr lvl="1"/>
            <a:r>
              <a:rPr lang="de-DE" dirty="0"/>
              <a:t>&gt; 1.x: gravierende Änderungen</a:t>
            </a:r>
          </a:p>
        </p:txBody>
      </p:sp>
      <p:pic>
        <p:nvPicPr>
          <p:cNvPr id="7" name="Grafik 6" descr="Blockchain mit einfarbiger Füllung">
            <a:extLst>
              <a:ext uri="{FF2B5EF4-FFF2-40B4-BE49-F238E27FC236}">
                <a16:creationId xmlns:a16="http://schemas.microsoft.com/office/drawing/2014/main" id="{586D08BD-47A1-C1B8-1B9B-A22378A0AA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58385" y="4618931"/>
            <a:ext cx="1773747" cy="1773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0055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2C6FF3-A729-D3AB-A031-74E1F962DA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5EAA56E6-D056-7741-2E13-2FAAC4F289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8677" y="473148"/>
            <a:ext cx="7725746" cy="1091627"/>
          </a:xfrm>
        </p:spPr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 dirty="0"/>
              <a:t>Technologien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8476ED0-D106-600A-1FE1-F501334657C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 rtlCol="0"/>
          <a:lstStyle>
            <a:defPPr>
              <a:defRPr lang="de-DE"/>
            </a:defPPr>
          </a:lstStyle>
          <a:p>
            <a:pPr rtl="0"/>
            <a:fld id="{48F63A3B-78C7-47BE-AE5E-E10140E04643}" type="slidenum">
              <a:rPr lang="de-DE" smtClean="0"/>
              <a:pPr rtl="0"/>
              <a:t>9</a:t>
            </a:fld>
            <a:endParaRPr lang="de-DE" dirty="0"/>
          </a:p>
        </p:txBody>
      </p:sp>
      <p:pic>
        <p:nvPicPr>
          <p:cNvPr id="56" name="Grafik 55">
            <a:extLst>
              <a:ext uri="{FF2B5EF4-FFF2-40B4-BE49-F238E27FC236}">
                <a16:creationId xmlns:a16="http://schemas.microsoft.com/office/drawing/2014/main" id="{EB2CF6D6-C049-B264-BA7B-72D43C2994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4492" y="2306998"/>
            <a:ext cx="931165" cy="931165"/>
          </a:xfrm>
          <a:prstGeom prst="rect">
            <a:avLst/>
          </a:prstGeom>
        </p:spPr>
      </p:pic>
      <p:pic>
        <p:nvPicPr>
          <p:cNvPr id="58" name="Grafik 57">
            <a:extLst>
              <a:ext uri="{FF2B5EF4-FFF2-40B4-BE49-F238E27FC236}">
                <a16:creationId xmlns:a16="http://schemas.microsoft.com/office/drawing/2014/main" id="{E640C9FB-292B-C228-CB33-F7BF189908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158544" y="2724406"/>
            <a:ext cx="1944095" cy="1091627"/>
          </a:xfrm>
          <a:prstGeom prst="rect">
            <a:avLst/>
          </a:prstGeom>
        </p:spPr>
      </p:pic>
      <p:pic>
        <p:nvPicPr>
          <p:cNvPr id="70" name="Grafik 69">
            <a:extLst>
              <a:ext uri="{FF2B5EF4-FFF2-40B4-BE49-F238E27FC236}">
                <a16:creationId xmlns:a16="http://schemas.microsoft.com/office/drawing/2014/main" id="{FA0A01EA-1FAC-9FE8-CE29-1B37DF5586D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046087" y="4541652"/>
            <a:ext cx="931165" cy="931165"/>
          </a:xfrm>
          <a:prstGeom prst="rect">
            <a:avLst/>
          </a:prstGeom>
        </p:spPr>
      </p:pic>
      <p:pic>
        <p:nvPicPr>
          <p:cNvPr id="72" name="Grafik 71">
            <a:extLst>
              <a:ext uri="{FF2B5EF4-FFF2-40B4-BE49-F238E27FC236}">
                <a16:creationId xmlns:a16="http://schemas.microsoft.com/office/drawing/2014/main" id="{E0CF297D-F550-8EB4-C6EB-9475AF16FC7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244800" y="2724406"/>
            <a:ext cx="2181226" cy="1090613"/>
          </a:xfrm>
          <a:prstGeom prst="rect">
            <a:avLst/>
          </a:prstGeom>
        </p:spPr>
      </p:pic>
      <p:pic>
        <p:nvPicPr>
          <p:cNvPr id="76" name="Grafik 75">
            <a:extLst>
              <a:ext uri="{FF2B5EF4-FFF2-40B4-BE49-F238E27FC236}">
                <a16:creationId xmlns:a16="http://schemas.microsoft.com/office/drawing/2014/main" id="{EFA39FF8-456B-7E08-2F8D-55B707E206B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429249" y="4380613"/>
            <a:ext cx="2508999" cy="1254500"/>
          </a:xfrm>
          <a:prstGeom prst="rect">
            <a:avLst/>
          </a:prstGeom>
        </p:spPr>
      </p:pic>
      <p:pic>
        <p:nvPicPr>
          <p:cNvPr id="78" name="Grafik 77">
            <a:extLst>
              <a:ext uri="{FF2B5EF4-FFF2-40B4-BE49-F238E27FC236}">
                <a16:creationId xmlns:a16="http://schemas.microsoft.com/office/drawing/2014/main" id="{0AC1489E-B4B8-C5D0-5DF7-EF08935197F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84492" y="3683407"/>
            <a:ext cx="931165" cy="931165"/>
          </a:xfrm>
          <a:prstGeom prst="rect">
            <a:avLst/>
          </a:prstGeom>
        </p:spPr>
      </p:pic>
      <p:pic>
        <p:nvPicPr>
          <p:cNvPr id="84" name="Grafik 83">
            <a:extLst>
              <a:ext uri="{FF2B5EF4-FFF2-40B4-BE49-F238E27FC236}">
                <a16:creationId xmlns:a16="http://schemas.microsoft.com/office/drawing/2014/main" id="{06FA0559-9AA4-935E-02C1-C805BAD8017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916553" y="4590811"/>
            <a:ext cx="931165" cy="931165"/>
          </a:xfrm>
          <a:prstGeom prst="rect">
            <a:avLst/>
          </a:prstGeom>
        </p:spPr>
      </p:pic>
      <p:pic>
        <p:nvPicPr>
          <p:cNvPr id="88" name="Grafik 87">
            <a:extLst>
              <a:ext uri="{FF2B5EF4-FFF2-40B4-BE49-F238E27FC236}">
                <a16:creationId xmlns:a16="http://schemas.microsoft.com/office/drawing/2014/main" id="{803B41D0-ABCA-5F23-FCA4-0937BBCAC54B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6122349" y="4541650"/>
            <a:ext cx="1070840" cy="931165"/>
          </a:xfrm>
          <a:prstGeom prst="rect">
            <a:avLst/>
          </a:prstGeom>
        </p:spPr>
      </p:pic>
      <p:pic>
        <p:nvPicPr>
          <p:cNvPr id="94" name="Grafik 93">
            <a:extLst>
              <a:ext uri="{FF2B5EF4-FFF2-40B4-BE49-F238E27FC236}">
                <a16:creationId xmlns:a16="http://schemas.microsoft.com/office/drawing/2014/main" id="{F5907737-13CA-856A-18AB-797AC237616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2740688" y="2306456"/>
            <a:ext cx="1966686" cy="1966686"/>
          </a:xfrm>
          <a:prstGeom prst="rect">
            <a:avLst/>
          </a:prstGeom>
        </p:spPr>
      </p:pic>
      <p:pic>
        <p:nvPicPr>
          <p:cNvPr id="96" name="Grafik 95">
            <a:extLst>
              <a:ext uri="{FF2B5EF4-FFF2-40B4-BE49-F238E27FC236}">
                <a16:creationId xmlns:a16="http://schemas.microsoft.com/office/drawing/2014/main" id="{021F3BE4-E5CB-F5D6-340B-AABFB2C5BF63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892278" y="4915021"/>
            <a:ext cx="1115592" cy="1121967"/>
          </a:xfrm>
          <a:prstGeom prst="rect">
            <a:avLst/>
          </a:prstGeom>
        </p:spPr>
      </p:pic>
      <p:pic>
        <p:nvPicPr>
          <p:cNvPr id="7" name="Grafik 6" descr="Ein Bild, das Grafiken, Grafikdesign, Schrift, Screenshot enthält.&#10;&#10;KI-generierte Inhalte können fehlerhaft sein.">
            <a:extLst>
              <a:ext uri="{FF2B5EF4-FFF2-40B4-BE49-F238E27FC236}">
                <a16:creationId xmlns:a16="http://schemas.microsoft.com/office/drawing/2014/main" id="{21AB59D7-8F68-B65D-6491-661F4B1ED1D2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822284" y="2724219"/>
            <a:ext cx="1090800" cy="1090800"/>
          </a:xfrm>
          <a:prstGeom prst="rect">
            <a:avLst/>
          </a:prstGeom>
        </p:spPr>
      </p:pic>
      <p:pic>
        <p:nvPicPr>
          <p:cNvPr id="9" name="Grafik 8" descr="Ein Bild, das Screenshot, Grafiken, Reihe, Symbol enthält.&#10;&#10;KI-generierte Inhalte können fehlerhaft sein.">
            <a:extLst>
              <a:ext uri="{FF2B5EF4-FFF2-40B4-BE49-F238E27FC236}">
                <a16:creationId xmlns:a16="http://schemas.microsoft.com/office/drawing/2014/main" id="{5051946B-BB50-AB0F-4FE6-B9F23E32FA1A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2648136" y="4540415"/>
            <a:ext cx="932400" cy="93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0884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Benutzerdefiniert">
  <a:themeElements>
    <a:clrScheme name="Benutzerdefiniert 3">
      <a:dk1>
        <a:sysClr val="windowText" lastClr="000000"/>
      </a:dk1>
      <a:lt1>
        <a:sysClr val="window" lastClr="FFFFFF"/>
      </a:lt1>
      <a:dk2>
        <a:srgbClr val="632E62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163559"/>
      </a:accent6>
      <a:hlink>
        <a:srgbClr val="0066FF"/>
      </a:hlink>
      <a:folHlink>
        <a:srgbClr val="666699"/>
      </a:folHlink>
    </a:clrScheme>
    <a:fontScheme name="Custom 22">
      <a:majorFont>
        <a:latin typeface="Arial Black"/>
        <a:ea typeface=""/>
        <a:cs typeface=""/>
      </a:majorFont>
      <a:minorFont>
        <a:latin typeface="Sabon Next L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72893086_TF78438558_Win32" id="{E5260DE1-892A-45A6-87FB-B6B6CDB6D88C}" vid="{7982CA12-75BD-4F5A-9434-39D83265C9EF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4948363-B267-4BAC-8655-100FBEC280C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A719FA4-954C-4FA8-82CB-206659C3B82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16DBB56F-4362-4386-A1A1-3DF898896616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{0CFED32C-4F6F-42A4-8CD0-56478309B414}tf78438558_win32</Template>
  <TotalTime>0</TotalTime>
  <Words>367</Words>
  <Application>Microsoft Office PowerPoint</Application>
  <PresentationFormat>Breitbild</PresentationFormat>
  <Paragraphs>124</Paragraphs>
  <Slides>12</Slides>
  <Notes>12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12</vt:i4>
      </vt:variant>
    </vt:vector>
  </HeadingPairs>
  <TitlesOfParts>
    <vt:vector size="18" baseType="lpstr">
      <vt:lpstr>Arial</vt:lpstr>
      <vt:lpstr>Arial Black</vt:lpstr>
      <vt:lpstr>Calibri</vt:lpstr>
      <vt:lpstr>Sabon Next LT</vt:lpstr>
      <vt:lpstr>Wingdings</vt:lpstr>
      <vt:lpstr>Benutzerdefiniert</vt:lpstr>
      <vt:lpstr>PowerPoint-Präsentation</vt:lpstr>
      <vt:lpstr>PowerPoint-Präsentation</vt:lpstr>
      <vt:lpstr>Hintergrund</vt:lpstr>
      <vt:lpstr>Ziele</vt:lpstr>
      <vt:lpstr>Projektumfang</vt:lpstr>
      <vt:lpstr>Konto-arten</vt:lpstr>
      <vt:lpstr>Organisation</vt:lpstr>
      <vt:lpstr>Kommunikationsmanagement</vt:lpstr>
      <vt:lpstr>Technologien</vt:lpstr>
      <vt:lpstr>Meilensteine</vt:lpstr>
      <vt:lpstr>Risiken</vt:lpstr>
      <vt:lpstr>Vielen Dank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Christof Prevedel</dc:creator>
  <cp:lastModifiedBy>Christof Prevedel</cp:lastModifiedBy>
  <cp:revision>10</cp:revision>
  <dcterms:created xsi:type="dcterms:W3CDTF">2025-12-10T16:00:37Z</dcterms:created>
  <dcterms:modified xsi:type="dcterms:W3CDTF">2025-12-11T07:45:56Z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